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8" r:id="rId2"/>
    <p:sldId id="256" r:id="rId3"/>
    <p:sldId id="262" r:id="rId4"/>
    <p:sldId id="289" r:id="rId5"/>
    <p:sldId id="264" r:id="rId6"/>
    <p:sldId id="273" r:id="rId7"/>
    <p:sldId id="261" r:id="rId8"/>
    <p:sldId id="299" r:id="rId9"/>
    <p:sldId id="300" r:id="rId10"/>
    <p:sldId id="297" r:id="rId11"/>
    <p:sldId id="301" r:id="rId12"/>
    <p:sldId id="288" r:id="rId13"/>
    <p:sldId id="293" r:id="rId14"/>
    <p:sldId id="294" r:id="rId15"/>
    <p:sldId id="295" r:id="rId16"/>
    <p:sldId id="302" r:id="rId17"/>
    <p:sldId id="303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exend Deca" panose="020B0604020202020204" charset="0"/>
      <p:regular r:id="rId25"/>
    </p:embeddedFont>
    <p:embeddedFont>
      <p:font typeface="Muli" panose="02000503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62B29B-9291-43A9-BDC2-2CD3BFD1B225}">
  <a:tblStyle styleId="{6F62B29B-9291-43A9-BDC2-2CD3BFD1B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48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8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49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72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740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18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9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6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Ola!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latin typeface="Muli"/>
                <a:ea typeface="Muli"/>
                <a:cs typeface="Muli"/>
                <a:sym typeface="Muli"/>
              </a:rPr>
              <a:t>Meu nome é David Araujo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E eu estou aqui para apresentar meu trabalho de conclusão de curso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Ciência da computação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" name="Imagem 4" descr="Homem de terno e gravata com texto preto sobre fundo branco&#10;&#10;Descrição gerada automaticamente">
            <a:extLst>
              <a:ext uri="{FF2B5EF4-FFF2-40B4-BE49-F238E27FC236}">
                <a16:creationId xmlns:a16="http://schemas.microsoft.com/office/drawing/2014/main" id="{F4216D56-A74A-4DA8-B749-5E203061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81" y="1286373"/>
            <a:ext cx="3134213" cy="26783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285E1C5-E15C-46FC-A0B6-73F3E7BC8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79336"/>
              </p:ext>
            </p:extLst>
          </p:nvPr>
        </p:nvGraphicFramePr>
        <p:xfrm>
          <a:off x="727634" y="1899329"/>
          <a:ext cx="5921935" cy="1759459"/>
        </p:xfrm>
        <a:graphic>
          <a:graphicData uri="http://schemas.openxmlformats.org/drawingml/2006/table">
            <a:tbl>
              <a:tblPr firstRow="1" firstCol="1" bandRow="1"/>
              <a:tblGrid>
                <a:gridCol w="1222705">
                  <a:extLst>
                    <a:ext uri="{9D8B030D-6E8A-4147-A177-3AD203B41FA5}">
                      <a16:colId xmlns:a16="http://schemas.microsoft.com/office/drawing/2014/main" val="4227770897"/>
                    </a:ext>
                  </a:extLst>
                </a:gridCol>
                <a:gridCol w="902921">
                  <a:extLst>
                    <a:ext uri="{9D8B030D-6E8A-4147-A177-3AD203B41FA5}">
                      <a16:colId xmlns:a16="http://schemas.microsoft.com/office/drawing/2014/main" val="3082619618"/>
                    </a:ext>
                  </a:extLst>
                </a:gridCol>
                <a:gridCol w="859726">
                  <a:extLst>
                    <a:ext uri="{9D8B030D-6E8A-4147-A177-3AD203B41FA5}">
                      <a16:colId xmlns:a16="http://schemas.microsoft.com/office/drawing/2014/main" val="1439544881"/>
                    </a:ext>
                  </a:extLst>
                </a:gridCol>
                <a:gridCol w="859726">
                  <a:extLst>
                    <a:ext uri="{9D8B030D-6E8A-4147-A177-3AD203B41FA5}">
                      <a16:colId xmlns:a16="http://schemas.microsoft.com/office/drawing/2014/main" val="2275146734"/>
                    </a:ext>
                  </a:extLst>
                </a:gridCol>
                <a:gridCol w="1089636">
                  <a:extLst>
                    <a:ext uri="{9D8B030D-6E8A-4147-A177-3AD203B41FA5}">
                      <a16:colId xmlns:a16="http://schemas.microsoft.com/office/drawing/2014/main" val="2783585528"/>
                    </a:ext>
                  </a:extLst>
                </a:gridCol>
                <a:gridCol w="987221">
                  <a:extLst>
                    <a:ext uri="{9D8B030D-6E8A-4147-A177-3AD203B41FA5}">
                      <a16:colId xmlns:a16="http://schemas.microsoft.com/office/drawing/2014/main" val="291879105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Métricas 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Terraform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Openstack Heat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Cloud Formation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Cloud Deployment Manager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Resource Manager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3380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Disponibilidade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 aberto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 aberto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 fechado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 fechado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Código fechado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7977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Plataformas suportadas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Múltiplas plataformas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Openstack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AWS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 Cloud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33080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Linguagem de configuração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DSL (HCL)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DSL (HOT)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YAML, JSON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YAML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26210"/>
                  </a:ext>
                </a:extLst>
              </a:tr>
            </a:tbl>
          </a:graphicData>
        </a:graphic>
      </p:graphicFrame>
      <p:sp>
        <p:nvSpPr>
          <p:cNvPr id="7" name="Google Shape;103;p18">
            <a:extLst>
              <a:ext uri="{FF2B5EF4-FFF2-40B4-BE49-F238E27FC236}">
                <a16:creationId xmlns:a16="http://schemas.microsoft.com/office/drawing/2014/main" id="{92DE91D7-36CC-4208-A77C-869B11F24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34" y="279934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Comparativo das ferramentas de provisionamento</a:t>
            </a:r>
            <a:endParaRPr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73760B3-99D1-4C43-BB50-61E13825529D}"/>
              </a:ext>
            </a:extLst>
          </p:cNvPr>
          <p:cNvGrpSpPr/>
          <p:nvPr/>
        </p:nvGrpSpPr>
        <p:grpSpPr>
          <a:xfrm>
            <a:off x="7402606" y="1148518"/>
            <a:ext cx="1412243" cy="2846463"/>
            <a:chOff x="4271909" y="199989"/>
            <a:chExt cx="952575" cy="2124975"/>
          </a:xfrm>
        </p:grpSpPr>
        <p:sp>
          <p:nvSpPr>
            <p:cNvPr id="9" name="Google Shape;409;p15">
              <a:extLst>
                <a:ext uri="{FF2B5EF4-FFF2-40B4-BE49-F238E27FC236}">
                  <a16:creationId xmlns:a16="http://schemas.microsoft.com/office/drawing/2014/main" id="{34E89EB1-6668-470C-BAB9-660D872C1F4B}"/>
                </a:ext>
              </a:extLst>
            </p:cNvPr>
            <p:cNvSpPr/>
            <p:nvPr/>
          </p:nvSpPr>
          <p:spPr>
            <a:xfrm>
              <a:off x="4271909" y="1773693"/>
              <a:ext cx="952575" cy="551271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0;p15">
              <a:extLst>
                <a:ext uri="{FF2B5EF4-FFF2-40B4-BE49-F238E27FC236}">
                  <a16:creationId xmlns:a16="http://schemas.microsoft.com/office/drawing/2014/main" id="{43D37289-7B09-4857-ACA1-185735F205BD}"/>
                </a:ext>
              </a:extLst>
            </p:cNvPr>
            <p:cNvSpPr/>
            <p:nvPr/>
          </p:nvSpPr>
          <p:spPr>
            <a:xfrm>
              <a:off x="4477045" y="1866147"/>
              <a:ext cx="531313" cy="307427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1;p15">
              <a:extLst>
                <a:ext uri="{FF2B5EF4-FFF2-40B4-BE49-F238E27FC236}">
                  <a16:creationId xmlns:a16="http://schemas.microsoft.com/office/drawing/2014/main" id="{55926FF7-8FA5-41C0-8E1F-0A1EE8B4E7E1}"/>
                </a:ext>
              </a:extLst>
            </p:cNvPr>
            <p:cNvSpPr/>
            <p:nvPr/>
          </p:nvSpPr>
          <p:spPr>
            <a:xfrm>
              <a:off x="4664434" y="1921434"/>
              <a:ext cx="151501" cy="87741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12;p15">
              <a:extLst>
                <a:ext uri="{FF2B5EF4-FFF2-40B4-BE49-F238E27FC236}">
                  <a16:creationId xmlns:a16="http://schemas.microsoft.com/office/drawing/2014/main" id="{BB017478-9127-4360-A6FD-61AB7157BC3B}"/>
                </a:ext>
              </a:extLst>
            </p:cNvPr>
            <p:cNvSpPr/>
            <p:nvPr/>
          </p:nvSpPr>
          <p:spPr>
            <a:xfrm>
              <a:off x="4669863" y="1383702"/>
              <a:ext cx="145674" cy="573836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3;p15">
              <a:extLst>
                <a:ext uri="{FF2B5EF4-FFF2-40B4-BE49-F238E27FC236}">
                  <a16:creationId xmlns:a16="http://schemas.microsoft.com/office/drawing/2014/main" id="{886D1651-BCAC-4B3F-8B0C-C8C8F4FFD1F4}"/>
                </a:ext>
              </a:extLst>
            </p:cNvPr>
            <p:cNvSpPr/>
            <p:nvPr/>
          </p:nvSpPr>
          <p:spPr>
            <a:xfrm>
              <a:off x="4662911" y="1302173"/>
              <a:ext cx="174077" cy="404685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4;p15">
              <a:extLst>
                <a:ext uri="{FF2B5EF4-FFF2-40B4-BE49-F238E27FC236}">
                  <a16:creationId xmlns:a16="http://schemas.microsoft.com/office/drawing/2014/main" id="{CE1225F9-8C72-41BD-B5AC-648BB58DE1BC}"/>
                </a:ext>
              </a:extLst>
            </p:cNvPr>
            <p:cNvSpPr/>
            <p:nvPr/>
          </p:nvSpPr>
          <p:spPr>
            <a:xfrm>
              <a:off x="4343752" y="932916"/>
              <a:ext cx="277045" cy="435853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5;p15">
              <a:extLst>
                <a:ext uri="{FF2B5EF4-FFF2-40B4-BE49-F238E27FC236}">
                  <a16:creationId xmlns:a16="http://schemas.microsoft.com/office/drawing/2014/main" id="{587B83C5-4079-45FE-8954-017E1F5AB3D4}"/>
                </a:ext>
              </a:extLst>
            </p:cNvPr>
            <p:cNvSpPr/>
            <p:nvPr/>
          </p:nvSpPr>
          <p:spPr>
            <a:xfrm>
              <a:off x="4880495" y="932916"/>
              <a:ext cx="277045" cy="435853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16;p15">
              <a:extLst>
                <a:ext uri="{FF2B5EF4-FFF2-40B4-BE49-F238E27FC236}">
                  <a16:creationId xmlns:a16="http://schemas.microsoft.com/office/drawing/2014/main" id="{AA93505B-5ED7-4B5F-922E-A1A087C50367}"/>
                </a:ext>
              </a:extLst>
            </p:cNvPr>
            <p:cNvSpPr/>
            <p:nvPr/>
          </p:nvSpPr>
          <p:spPr>
            <a:xfrm>
              <a:off x="4651853" y="1295497"/>
              <a:ext cx="192687" cy="111502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7;p15">
              <a:extLst>
                <a:ext uri="{FF2B5EF4-FFF2-40B4-BE49-F238E27FC236}">
                  <a16:creationId xmlns:a16="http://schemas.microsoft.com/office/drawing/2014/main" id="{BEF3536B-943A-47C0-BA75-177147761CB6}"/>
                </a:ext>
              </a:extLst>
            </p:cNvPr>
            <p:cNvSpPr/>
            <p:nvPr/>
          </p:nvSpPr>
          <p:spPr>
            <a:xfrm>
              <a:off x="4602125" y="1245321"/>
              <a:ext cx="291811" cy="52034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8;p15">
              <a:extLst>
                <a:ext uri="{FF2B5EF4-FFF2-40B4-BE49-F238E27FC236}">
                  <a16:creationId xmlns:a16="http://schemas.microsoft.com/office/drawing/2014/main" id="{E2319FDF-59B3-4C99-9970-7BE670BE03F6}"/>
                </a:ext>
              </a:extLst>
            </p:cNvPr>
            <p:cNvSpPr/>
            <p:nvPr/>
          </p:nvSpPr>
          <p:spPr>
            <a:xfrm>
              <a:off x="4602125" y="1210874"/>
              <a:ext cx="292142" cy="169111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9;p15">
              <a:extLst>
                <a:ext uri="{FF2B5EF4-FFF2-40B4-BE49-F238E27FC236}">
                  <a16:creationId xmlns:a16="http://schemas.microsoft.com/office/drawing/2014/main" id="{FD996E3A-9F95-4FC1-880B-2BCD5A3F2338}"/>
                </a:ext>
              </a:extLst>
            </p:cNvPr>
            <p:cNvSpPr/>
            <p:nvPr/>
          </p:nvSpPr>
          <p:spPr>
            <a:xfrm>
              <a:off x="4569481" y="1116165"/>
              <a:ext cx="356504" cy="206278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0;p15">
              <a:extLst>
                <a:ext uri="{FF2B5EF4-FFF2-40B4-BE49-F238E27FC236}">
                  <a16:creationId xmlns:a16="http://schemas.microsoft.com/office/drawing/2014/main" id="{1703B695-E197-491C-B7D3-2EF38E7B15F2}"/>
                </a:ext>
              </a:extLst>
            </p:cNvPr>
            <p:cNvSpPr/>
            <p:nvPr/>
          </p:nvSpPr>
          <p:spPr>
            <a:xfrm>
              <a:off x="4558183" y="200122"/>
              <a:ext cx="382096" cy="1072302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1;p15">
              <a:extLst>
                <a:ext uri="{FF2B5EF4-FFF2-40B4-BE49-F238E27FC236}">
                  <a16:creationId xmlns:a16="http://schemas.microsoft.com/office/drawing/2014/main" id="{C0B34455-8F20-48E0-BB92-94AF329F56B7}"/>
                </a:ext>
              </a:extLst>
            </p:cNvPr>
            <p:cNvSpPr/>
            <p:nvPr/>
          </p:nvSpPr>
          <p:spPr>
            <a:xfrm>
              <a:off x="4681319" y="682236"/>
              <a:ext cx="134682" cy="134997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;p15">
              <a:extLst>
                <a:ext uri="{FF2B5EF4-FFF2-40B4-BE49-F238E27FC236}">
                  <a16:creationId xmlns:a16="http://schemas.microsoft.com/office/drawing/2014/main" id="{6670E2E2-864F-4E58-8C6B-F9DFFA7A009C}"/>
                </a:ext>
              </a:extLst>
            </p:cNvPr>
            <p:cNvSpPr/>
            <p:nvPr/>
          </p:nvSpPr>
          <p:spPr>
            <a:xfrm>
              <a:off x="4671453" y="672346"/>
              <a:ext cx="154414" cy="154775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3;p15">
              <a:extLst>
                <a:ext uri="{FF2B5EF4-FFF2-40B4-BE49-F238E27FC236}">
                  <a16:creationId xmlns:a16="http://schemas.microsoft.com/office/drawing/2014/main" id="{BBB1AB4E-9E02-429A-B476-6116A7E35F90}"/>
                </a:ext>
              </a:extLst>
            </p:cNvPr>
            <p:cNvSpPr/>
            <p:nvPr/>
          </p:nvSpPr>
          <p:spPr>
            <a:xfrm>
              <a:off x="4681319" y="483788"/>
              <a:ext cx="134682" cy="134997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4;p15">
              <a:extLst>
                <a:ext uri="{FF2B5EF4-FFF2-40B4-BE49-F238E27FC236}">
                  <a16:creationId xmlns:a16="http://schemas.microsoft.com/office/drawing/2014/main" id="{0F66028A-4EDB-4C36-A4AF-99B9865A6FFB}"/>
                </a:ext>
              </a:extLst>
            </p:cNvPr>
            <p:cNvSpPr/>
            <p:nvPr/>
          </p:nvSpPr>
          <p:spPr>
            <a:xfrm>
              <a:off x="4671321" y="473966"/>
              <a:ext cx="154546" cy="154908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5;p15">
              <a:extLst>
                <a:ext uri="{FF2B5EF4-FFF2-40B4-BE49-F238E27FC236}">
                  <a16:creationId xmlns:a16="http://schemas.microsoft.com/office/drawing/2014/main" id="{C48F4E2C-F0E6-4E02-99EF-F7609A6585EF}"/>
                </a:ext>
              </a:extLst>
            </p:cNvPr>
            <p:cNvSpPr/>
            <p:nvPr/>
          </p:nvSpPr>
          <p:spPr>
            <a:xfrm>
              <a:off x="4557563" y="1169061"/>
              <a:ext cx="382659" cy="117060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6;p15">
              <a:extLst>
                <a:ext uri="{FF2B5EF4-FFF2-40B4-BE49-F238E27FC236}">
                  <a16:creationId xmlns:a16="http://schemas.microsoft.com/office/drawing/2014/main" id="{2FBC1AC6-D67E-442C-A87A-239E665D40B0}"/>
                </a:ext>
              </a:extLst>
            </p:cNvPr>
            <p:cNvSpPr/>
            <p:nvPr/>
          </p:nvSpPr>
          <p:spPr>
            <a:xfrm>
              <a:off x="4557364" y="1207423"/>
              <a:ext cx="382261" cy="115517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7;p15">
              <a:extLst>
                <a:ext uri="{FF2B5EF4-FFF2-40B4-BE49-F238E27FC236}">
                  <a16:creationId xmlns:a16="http://schemas.microsoft.com/office/drawing/2014/main" id="{0205BA2E-D5F0-4261-B6EF-4977D4ECF457}"/>
                </a:ext>
              </a:extLst>
            </p:cNvPr>
            <p:cNvSpPr/>
            <p:nvPr/>
          </p:nvSpPr>
          <p:spPr>
            <a:xfrm>
              <a:off x="4559482" y="1138597"/>
              <a:ext cx="378090" cy="110155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8;p15">
              <a:extLst>
                <a:ext uri="{FF2B5EF4-FFF2-40B4-BE49-F238E27FC236}">
                  <a16:creationId xmlns:a16="http://schemas.microsoft.com/office/drawing/2014/main" id="{096B0BF3-20BF-4830-9DE3-1B97974C2BDE}"/>
                </a:ext>
              </a:extLst>
            </p:cNvPr>
            <p:cNvSpPr/>
            <p:nvPr/>
          </p:nvSpPr>
          <p:spPr>
            <a:xfrm>
              <a:off x="4661256" y="199989"/>
              <a:ext cx="173815" cy="88398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29;p15">
              <a:extLst>
                <a:ext uri="{FF2B5EF4-FFF2-40B4-BE49-F238E27FC236}">
                  <a16:creationId xmlns:a16="http://schemas.microsoft.com/office/drawing/2014/main" id="{A32CC9FF-86C4-4F0B-898F-305D0301548E}"/>
                </a:ext>
              </a:extLst>
            </p:cNvPr>
            <p:cNvSpPr/>
            <p:nvPr/>
          </p:nvSpPr>
          <p:spPr>
            <a:xfrm>
              <a:off x="4734093" y="933447"/>
              <a:ext cx="33041" cy="434791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103;p18">
            <a:extLst>
              <a:ext uri="{FF2B5EF4-FFF2-40B4-BE49-F238E27FC236}">
                <a16:creationId xmlns:a16="http://schemas.microsoft.com/office/drawing/2014/main" id="{92DE91D7-36CC-4208-A77C-869B11F24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34" y="279934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Comparativo das ferramentas de configuração</a:t>
            </a:r>
            <a:endParaRPr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73760B3-99D1-4C43-BB50-61E13825529D}"/>
              </a:ext>
            </a:extLst>
          </p:cNvPr>
          <p:cNvGrpSpPr/>
          <p:nvPr/>
        </p:nvGrpSpPr>
        <p:grpSpPr>
          <a:xfrm>
            <a:off x="7402606" y="1148518"/>
            <a:ext cx="1412243" cy="2846463"/>
            <a:chOff x="4271909" y="199989"/>
            <a:chExt cx="952575" cy="2124975"/>
          </a:xfrm>
        </p:grpSpPr>
        <p:sp>
          <p:nvSpPr>
            <p:cNvPr id="9" name="Google Shape;409;p15">
              <a:extLst>
                <a:ext uri="{FF2B5EF4-FFF2-40B4-BE49-F238E27FC236}">
                  <a16:creationId xmlns:a16="http://schemas.microsoft.com/office/drawing/2014/main" id="{34E89EB1-6668-470C-BAB9-660D872C1F4B}"/>
                </a:ext>
              </a:extLst>
            </p:cNvPr>
            <p:cNvSpPr/>
            <p:nvPr/>
          </p:nvSpPr>
          <p:spPr>
            <a:xfrm>
              <a:off x="4271909" y="1773693"/>
              <a:ext cx="952575" cy="551271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0;p15">
              <a:extLst>
                <a:ext uri="{FF2B5EF4-FFF2-40B4-BE49-F238E27FC236}">
                  <a16:creationId xmlns:a16="http://schemas.microsoft.com/office/drawing/2014/main" id="{43D37289-7B09-4857-ACA1-185735F205BD}"/>
                </a:ext>
              </a:extLst>
            </p:cNvPr>
            <p:cNvSpPr/>
            <p:nvPr/>
          </p:nvSpPr>
          <p:spPr>
            <a:xfrm>
              <a:off x="4477045" y="1866147"/>
              <a:ext cx="531313" cy="307427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1;p15">
              <a:extLst>
                <a:ext uri="{FF2B5EF4-FFF2-40B4-BE49-F238E27FC236}">
                  <a16:creationId xmlns:a16="http://schemas.microsoft.com/office/drawing/2014/main" id="{55926FF7-8FA5-41C0-8E1F-0A1EE8B4E7E1}"/>
                </a:ext>
              </a:extLst>
            </p:cNvPr>
            <p:cNvSpPr/>
            <p:nvPr/>
          </p:nvSpPr>
          <p:spPr>
            <a:xfrm>
              <a:off x="4664434" y="1921434"/>
              <a:ext cx="151501" cy="87741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12;p15">
              <a:extLst>
                <a:ext uri="{FF2B5EF4-FFF2-40B4-BE49-F238E27FC236}">
                  <a16:creationId xmlns:a16="http://schemas.microsoft.com/office/drawing/2014/main" id="{BB017478-9127-4360-A6FD-61AB7157BC3B}"/>
                </a:ext>
              </a:extLst>
            </p:cNvPr>
            <p:cNvSpPr/>
            <p:nvPr/>
          </p:nvSpPr>
          <p:spPr>
            <a:xfrm>
              <a:off x="4669863" y="1383702"/>
              <a:ext cx="145674" cy="573836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3;p15">
              <a:extLst>
                <a:ext uri="{FF2B5EF4-FFF2-40B4-BE49-F238E27FC236}">
                  <a16:creationId xmlns:a16="http://schemas.microsoft.com/office/drawing/2014/main" id="{886D1651-BCAC-4B3F-8B0C-C8C8F4FFD1F4}"/>
                </a:ext>
              </a:extLst>
            </p:cNvPr>
            <p:cNvSpPr/>
            <p:nvPr/>
          </p:nvSpPr>
          <p:spPr>
            <a:xfrm>
              <a:off x="4662911" y="1302173"/>
              <a:ext cx="174077" cy="404685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4;p15">
              <a:extLst>
                <a:ext uri="{FF2B5EF4-FFF2-40B4-BE49-F238E27FC236}">
                  <a16:creationId xmlns:a16="http://schemas.microsoft.com/office/drawing/2014/main" id="{CE1225F9-8C72-41BD-B5AC-648BB58DE1BC}"/>
                </a:ext>
              </a:extLst>
            </p:cNvPr>
            <p:cNvSpPr/>
            <p:nvPr/>
          </p:nvSpPr>
          <p:spPr>
            <a:xfrm>
              <a:off x="4343752" y="932916"/>
              <a:ext cx="277045" cy="435853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5;p15">
              <a:extLst>
                <a:ext uri="{FF2B5EF4-FFF2-40B4-BE49-F238E27FC236}">
                  <a16:creationId xmlns:a16="http://schemas.microsoft.com/office/drawing/2014/main" id="{587B83C5-4079-45FE-8954-017E1F5AB3D4}"/>
                </a:ext>
              </a:extLst>
            </p:cNvPr>
            <p:cNvSpPr/>
            <p:nvPr/>
          </p:nvSpPr>
          <p:spPr>
            <a:xfrm>
              <a:off x="4880495" y="932916"/>
              <a:ext cx="277045" cy="435853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16;p15">
              <a:extLst>
                <a:ext uri="{FF2B5EF4-FFF2-40B4-BE49-F238E27FC236}">
                  <a16:creationId xmlns:a16="http://schemas.microsoft.com/office/drawing/2014/main" id="{AA93505B-5ED7-4B5F-922E-A1A087C50367}"/>
                </a:ext>
              </a:extLst>
            </p:cNvPr>
            <p:cNvSpPr/>
            <p:nvPr/>
          </p:nvSpPr>
          <p:spPr>
            <a:xfrm>
              <a:off x="4651853" y="1295497"/>
              <a:ext cx="192687" cy="111502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7;p15">
              <a:extLst>
                <a:ext uri="{FF2B5EF4-FFF2-40B4-BE49-F238E27FC236}">
                  <a16:creationId xmlns:a16="http://schemas.microsoft.com/office/drawing/2014/main" id="{BEF3536B-943A-47C0-BA75-177147761CB6}"/>
                </a:ext>
              </a:extLst>
            </p:cNvPr>
            <p:cNvSpPr/>
            <p:nvPr/>
          </p:nvSpPr>
          <p:spPr>
            <a:xfrm>
              <a:off x="4602125" y="1245321"/>
              <a:ext cx="291811" cy="52034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8;p15">
              <a:extLst>
                <a:ext uri="{FF2B5EF4-FFF2-40B4-BE49-F238E27FC236}">
                  <a16:creationId xmlns:a16="http://schemas.microsoft.com/office/drawing/2014/main" id="{E2319FDF-59B3-4C99-9970-7BE670BE03F6}"/>
                </a:ext>
              </a:extLst>
            </p:cNvPr>
            <p:cNvSpPr/>
            <p:nvPr/>
          </p:nvSpPr>
          <p:spPr>
            <a:xfrm>
              <a:off x="4602125" y="1210874"/>
              <a:ext cx="292142" cy="169111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9;p15">
              <a:extLst>
                <a:ext uri="{FF2B5EF4-FFF2-40B4-BE49-F238E27FC236}">
                  <a16:creationId xmlns:a16="http://schemas.microsoft.com/office/drawing/2014/main" id="{FD996E3A-9F95-4FC1-880B-2BCD5A3F2338}"/>
                </a:ext>
              </a:extLst>
            </p:cNvPr>
            <p:cNvSpPr/>
            <p:nvPr/>
          </p:nvSpPr>
          <p:spPr>
            <a:xfrm>
              <a:off x="4569481" y="1116165"/>
              <a:ext cx="356504" cy="206278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0;p15">
              <a:extLst>
                <a:ext uri="{FF2B5EF4-FFF2-40B4-BE49-F238E27FC236}">
                  <a16:creationId xmlns:a16="http://schemas.microsoft.com/office/drawing/2014/main" id="{1703B695-E197-491C-B7D3-2EF38E7B15F2}"/>
                </a:ext>
              </a:extLst>
            </p:cNvPr>
            <p:cNvSpPr/>
            <p:nvPr/>
          </p:nvSpPr>
          <p:spPr>
            <a:xfrm>
              <a:off x="4558183" y="200122"/>
              <a:ext cx="382096" cy="1072302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1;p15">
              <a:extLst>
                <a:ext uri="{FF2B5EF4-FFF2-40B4-BE49-F238E27FC236}">
                  <a16:creationId xmlns:a16="http://schemas.microsoft.com/office/drawing/2014/main" id="{C0B34455-8F20-48E0-BB92-94AF329F56B7}"/>
                </a:ext>
              </a:extLst>
            </p:cNvPr>
            <p:cNvSpPr/>
            <p:nvPr/>
          </p:nvSpPr>
          <p:spPr>
            <a:xfrm>
              <a:off x="4681319" y="682236"/>
              <a:ext cx="134682" cy="134997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;p15">
              <a:extLst>
                <a:ext uri="{FF2B5EF4-FFF2-40B4-BE49-F238E27FC236}">
                  <a16:creationId xmlns:a16="http://schemas.microsoft.com/office/drawing/2014/main" id="{6670E2E2-864F-4E58-8C6B-F9DFFA7A009C}"/>
                </a:ext>
              </a:extLst>
            </p:cNvPr>
            <p:cNvSpPr/>
            <p:nvPr/>
          </p:nvSpPr>
          <p:spPr>
            <a:xfrm>
              <a:off x="4671453" y="672346"/>
              <a:ext cx="154414" cy="154775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3;p15">
              <a:extLst>
                <a:ext uri="{FF2B5EF4-FFF2-40B4-BE49-F238E27FC236}">
                  <a16:creationId xmlns:a16="http://schemas.microsoft.com/office/drawing/2014/main" id="{BBB1AB4E-9E02-429A-B476-6116A7E35F90}"/>
                </a:ext>
              </a:extLst>
            </p:cNvPr>
            <p:cNvSpPr/>
            <p:nvPr/>
          </p:nvSpPr>
          <p:spPr>
            <a:xfrm>
              <a:off x="4681319" y="483788"/>
              <a:ext cx="134682" cy="134997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4;p15">
              <a:extLst>
                <a:ext uri="{FF2B5EF4-FFF2-40B4-BE49-F238E27FC236}">
                  <a16:creationId xmlns:a16="http://schemas.microsoft.com/office/drawing/2014/main" id="{0F66028A-4EDB-4C36-A4AF-99B9865A6FFB}"/>
                </a:ext>
              </a:extLst>
            </p:cNvPr>
            <p:cNvSpPr/>
            <p:nvPr/>
          </p:nvSpPr>
          <p:spPr>
            <a:xfrm>
              <a:off x="4671321" y="473966"/>
              <a:ext cx="154546" cy="154908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5;p15">
              <a:extLst>
                <a:ext uri="{FF2B5EF4-FFF2-40B4-BE49-F238E27FC236}">
                  <a16:creationId xmlns:a16="http://schemas.microsoft.com/office/drawing/2014/main" id="{C48F4E2C-F0E6-4E02-99EF-F7609A6585EF}"/>
                </a:ext>
              </a:extLst>
            </p:cNvPr>
            <p:cNvSpPr/>
            <p:nvPr/>
          </p:nvSpPr>
          <p:spPr>
            <a:xfrm>
              <a:off x="4557563" y="1169061"/>
              <a:ext cx="382659" cy="117060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6;p15">
              <a:extLst>
                <a:ext uri="{FF2B5EF4-FFF2-40B4-BE49-F238E27FC236}">
                  <a16:creationId xmlns:a16="http://schemas.microsoft.com/office/drawing/2014/main" id="{2FBC1AC6-D67E-442C-A87A-239E665D40B0}"/>
                </a:ext>
              </a:extLst>
            </p:cNvPr>
            <p:cNvSpPr/>
            <p:nvPr/>
          </p:nvSpPr>
          <p:spPr>
            <a:xfrm>
              <a:off x="4557364" y="1207423"/>
              <a:ext cx="382261" cy="115517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7;p15">
              <a:extLst>
                <a:ext uri="{FF2B5EF4-FFF2-40B4-BE49-F238E27FC236}">
                  <a16:creationId xmlns:a16="http://schemas.microsoft.com/office/drawing/2014/main" id="{0205BA2E-D5F0-4261-B6EF-4977D4ECF457}"/>
                </a:ext>
              </a:extLst>
            </p:cNvPr>
            <p:cNvSpPr/>
            <p:nvPr/>
          </p:nvSpPr>
          <p:spPr>
            <a:xfrm>
              <a:off x="4559482" y="1138597"/>
              <a:ext cx="378090" cy="110155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8;p15">
              <a:extLst>
                <a:ext uri="{FF2B5EF4-FFF2-40B4-BE49-F238E27FC236}">
                  <a16:creationId xmlns:a16="http://schemas.microsoft.com/office/drawing/2014/main" id="{096B0BF3-20BF-4830-9DE3-1B97974C2BDE}"/>
                </a:ext>
              </a:extLst>
            </p:cNvPr>
            <p:cNvSpPr/>
            <p:nvPr/>
          </p:nvSpPr>
          <p:spPr>
            <a:xfrm>
              <a:off x="4661256" y="199989"/>
              <a:ext cx="173815" cy="88398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29;p15">
              <a:extLst>
                <a:ext uri="{FF2B5EF4-FFF2-40B4-BE49-F238E27FC236}">
                  <a16:creationId xmlns:a16="http://schemas.microsoft.com/office/drawing/2014/main" id="{A32CC9FF-86C4-4F0B-898F-305D0301548E}"/>
                </a:ext>
              </a:extLst>
            </p:cNvPr>
            <p:cNvSpPr/>
            <p:nvPr/>
          </p:nvSpPr>
          <p:spPr>
            <a:xfrm>
              <a:off x="4734093" y="933447"/>
              <a:ext cx="33041" cy="434791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00EDBF0-FEBA-4674-A035-0579EAC67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79302"/>
              </p:ext>
            </p:extLst>
          </p:nvPr>
        </p:nvGraphicFramePr>
        <p:xfrm>
          <a:off x="649569" y="1975333"/>
          <a:ext cx="6013450" cy="1925998"/>
        </p:xfrm>
        <a:graphic>
          <a:graphicData uri="http://schemas.openxmlformats.org/drawingml/2006/table">
            <a:tbl>
              <a:tblPr firstRow="1" firstCol="1" bandRow="1"/>
              <a:tblGrid>
                <a:gridCol w="1430205">
                  <a:extLst>
                    <a:ext uri="{9D8B030D-6E8A-4147-A177-3AD203B41FA5}">
                      <a16:colId xmlns:a16="http://schemas.microsoft.com/office/drawing/2014/main" val="3005707278"/>
                    </a:ext>
                  </a:extLst>
                </a:gridCol>
                <a:gridCol w="1073604">
                  <a:extLst>
                    <a:ext uri="{9D8B030D-6E8A-4147-A177-3AD203B41FA5}">
                      <a16:colId xmlns:a16="http://schemas.microsoft.com/office/drawing/2014/main" val="1456141306"/>
                    </a:ext>
                  </a:extLst>
                </a:gridCol>
                <a:gridCol w="1102741">
                  <a:extLst>
                    <a:ext uri="{9D8B030D-6E8A-4147-A177-3AD203B41FA5}">
                      <a16:colId xmlns:a16="http://schemas.microsoft.com/office/drawing/2014/main" val="3008357750"/>
                    </a:ext>
                  </a:extLst>
                </a:gridCol>
                <a:gridCol w="1203450">
                  <a:extLst>
                    <a:ext uri="{9D8B030D-6E8A-4147-A177-3AD203B41FA5}">
                      <a16:colId xmlns:a16="http://schemas.microsoft.com/office/drawing/2014/main" val="2914898023"/>
                    </a:ext>
                  </a:extLst>
                </a:gridCol>
                <a:gridCol w="1203450">
                  <a:extLst>
                    <a:ext uri="{9D8B030D-6E8A-4147-A177-3AD203B41FA5}">
                      <a16:colId xmlns:a16="http://schemas.microsoft.com/office/drawing/2014/main" val="936398779"/>
                    </a:ext>
                  </a:extLst>
                </a:gridCol>
              </a:tblGrid>
              <a:tr h="185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Métricas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Chef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Puppet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Ansible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Saltstack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270278"/>
                  </a:ext>
                </a:extLst>
              </a:tr>
              <a:tr h="3806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Linguagem de configuração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Ruby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DSL (Ruby- based)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YAML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YAML, Python, JSON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855893"/>
                  </a:ext>
                </a:extLst>
              </a:tr>
              <a:tr h="185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Versão Corporativa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207286"/>
                  </a:ext>
                </a:extLst>
              </a:tr>
              <a:tr h="185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Arquitetura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Master x Client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x Client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Apenas Master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x Client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240494"/>
                  </a:ext>
                </a:extLst>
              </a:tr>
              <a:tr h="408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Método de configuração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Pull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Pull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Pull e Push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731555"/>
                  </a:ext>
                </a:extLst>
              </a:tr>
              <a:tr h="5757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Sistemas operacionais suportados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(Linux) Agents (Linux &amp; Windows)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(Linux) Agents (Linux &amp; Windows)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(Linux) Agents (Linux &amp; Windows)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 (Linux) Agents (Linux &amp; Windows)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10" marR="4431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277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585317" y="292388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Estudo de Caso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02047" y="3242199"/>
            <a:ext cx="7542977" cy="16261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600" dirty="0"/>
              <a:t>Com base no conhecimento adquirido a partir do estudo da literatura, foi proposta um estudo de caso de referência que visa demostrar a automatização de um sistema genérico a nível de infraestrutura, nível de rede, nível de computação e implantação, afim demostrar de forma pratica as diferentes ferramentas e conceitos da infraestrutura definida por código.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6" name="Google Shape;744;p18">
            <a:extLst>
              <a:ext uri="{FF2B5EF4-FFF2-40B4-BE49-F238E27FC236}">
                <a16:creationId xmlns:a16="http://schemas.microsoft.com/office/drawing/2014/main" id="{DEC7F1D7-332B-4E05-852D-AB0494197F98}"/>
              </a:ext>
            </a:extLst>
          </p:cNvPr>
          <p:cNvGrpSpPr/>
          <p:nvPr/>
        </p:nvGrpSpPr>
        <p:grpSpPr>
          <a:xfrm>
            <a:off x="5654488" y="170575"/>
            <a:ext cx="2752931" cy="3071623"/>
            <a:chOff x="2152750" y="190500"/>
            <a:chExt cx="4293756" cy="4762499"/>
          </a:xfrm>
        </p:grpSpPr>
        <p:sp>
          <p:nvSpPr>
            <p:cNvPr id="27" name="Google Shape;745;p18">
              <a:extLst>
                <a:ext uri="{FF2B5EF4-FFF2-40B4-BE49-F238E27FC236}">
                  <a16:creationId xmlns:a16="http://schemas.microsoft.com/office/drawing/2014/main" id="{DDC1C416-99D2-4615-949D-2FBF64A116F9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46;p18">
              <a:extLst>
                <a:ext uri="{FF2B5EF4-FFF2-40B4-BE49-F238E27FC236}">
                  <a16:creationId xmlns:a16="http://schemas.microsoft.com/office/drawing/2014/main" id="{35AE6435-894D-4FBB-B1D9-18C2E45A88A7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47;p18">
              <a:extLst>
                <a:ext uri="{FF2B5EF4-FFF2-40B4-BE49-F238E27FC236}">
                  <a16:creationId xmlns:a16="http://schemas.microsoft.com/office/drawing/2014/main" id="{2862BE32-3137-491C-81C9-8018AB90A92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48;p18">
              <a:extLst>
                <a:ext uri="{FF2B5EF4-FFF2-40B4-BE49-F238E27FC236}">
                  <a16:creationId xmlns:a16="http://schemas.microsoft.com/office/drawing/2014/main" id="{57716131-3BD7-4A05-A9E6-D9FC93AD8579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49;p18">
              <a:extLst>
                <a:ext uri="{FF2B5EF4-FFF2-40B4-BE49-F238E27FC236}">
                  <a16:creationId xmlns:a16="http://schemas.microsoft.com/office/drawing/2014/main" id="{3603C34B-7E80-4A8C-879E-8447C26FF39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50;p18">
              <a:extLst>
                <a:ext uri="{FF2B5EF4-FFF2-40B4-BE49-F238E27FC236}">
                  <a16:creationId xmlns:a16="http://schemas.microsoft.com/office/drawing/2014/main" id="{66DEBD6F-BC3B-4576-8CD2-687E50647FF5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51;p18">
              <a:extLst>
                <a:ext uri="{FF2B5EF4-FFF2-40B4-BE49-F238E27FC236}">
                  <a16:creationId xmlns:a16="http://schemas.microsoft.com/office/drawing/2014/main" id="{3992F16E-4296-4D38-863F-F10B2CB786F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52;p18">
              <a:extLst>
                <a:ext uri="{FF2B5EF4-FFF2-40B4-BE49-F238E27FC236}">
                  <a16:creationId xmlns:a16="http://schemas.microsoft.com/office/drawing/2014/main" id="{1C04A2D4-80FA-4E24-B658-45E42314EE68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53;p18">
              <a:extLst>
                <a:ext uri="{FF2B5EF4-FFF2-40B4-BE49-F238E27FC236}">
                  <a16:creationId xmlns:a16="http://schemas.microsoft.com/office/drawing/2014/main" id="{D39A15F2-A78E-4436-A812-02933F3F5EA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54;p18">
              <a:extLst>
                <a:ext uri="{FF2B5EF4-FFF2-40B4-BE49-F238E27FC236}">
                  <a16:creationId xmlns:a16="http://schemas.microsoft.com/office/drawing/2014/main" id="{A8856A20-0FCF-4976-8C67-8C2C036BAA9E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55;p18">
              <a:extLst>
                <a:ext uri="{FF2B5EF4-FFF2-40B4-BE49-F238E27FC236}">
                  <a16:creationId xmlns:a16="http://schemas.microsoft.com/office/drawing/2014/main" id="{3EA7085C-A8FE-4A6F-9EE8-51D4CF2657D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56;p18">
              <a:extLst>
                <a:ext uri="{FF2B5EF4-FFF2-40B4-BE49-F238E27FC236}">
                  <a16:creationId xmlns:a16="http://schemas.microsoft.com/office/drawing/2014/main" id="{6A5A356F-A871-476E-B9C6-9A1EB1197879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7;p18">
              <a:extLst>
                <a:ext uri="{FF2B5EF4-FFF2-40B4-BE49-F238E27FC236}">
                  <a16:creationId xmlns:a16="http://schemas.microsoft.com/office/drawing/2014/main" id="{D80BB71A-746E-4BEE-94B8-C388D5538050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8;p18">
              <a:extLst>
                <a:ext uri="{FF2B5EF4-FFF2-40B4-BE49-F238E27FC236}">
                  <a16:creationId xmlns:a16="http://schemas.microsoft.com/office/drawing/2014/main" id="{4F7D4A83-A990-494F-A64B-DF679893BB0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9;p18">
              <a:extLst>
                <a:ext uri="{FF2B5EF4-FFF2-40B4-BE49-F238E27FC236}">
                  <a16:creationId xmlns:a16="http://schemas.microsoft.com/office/drawing/2014/main" id="{6921DFCE-90DB-4ADE-97F4-97D5962D7E88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60;p18">
              <a:extLst>
                <a:ext uri="{FF2B5EF4-FFF2-40B4-BE49-F238E27FC236}">
                  <a16:creationId xmlns:a16="http://schemas.microsoft.com/office/drawing/2014/main" id="{F1DC6172-FD99-4EF4-A48E-067278951B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61;p18">
              <a:extLst>
                <a:ext uri="{FF2B5EF4-FFF2-40B4-BE49-F238E27FC236}">
                  <a16:creationId xmlns:a16="http://schemas.microsoft.com/office/drawing/2014/main" id="{26443FCC-AAC7-4276-8D66-9CB90C235A0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62;p18">
              <a:extLst>
                <a:ext uri="{FF2B5EF4-FFF2-40B4-BE49-F238E27FC236}">
                  <a16:creationId xmlns:a16="http://schemas.microsoft.com/office/drawing/2014/main" id="{04CCA21C-0AB4-4940-8994-3209E1DE2F31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63;p18">
              <a:extLst>
                <a:ext uri="{FF2B5EF4-FFF2-40B4-BE49-F238E27FC236}">
                  <a16:creationId xmlns:a16="http://schemas.microsoft.com/office/drawing/2014/main" id="{24967E8A-C2B8-4600-836D-18BE73B6A930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64;p18">
              <a:extLst>
                <a:ext uri="{FF2B5EF4-FFF2-40B4-BE49-F238E27FC236}">
                  <a16:creationId xmlns:a16="http://schemas.microsoft.com/office/drawing/2014/main" id="{FA943B9C-3C3F-40F6-98FD-C96407B0B68A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65;p18">
              <a:extLst>
                <a:ext uri="{FF2B5EF4-FFF2-40B4-BE49-F238E27FC236}">
                  <a16:creationId xmlns:a16="http://schemas.microsoft.com/office/drawing/2014/main" id="{69F9679D-C008-47EE-86F5-C3B81F0079C1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66;p18">
              <a:extLst>
                <a:ext uri="{FF2B5EF4-FFF2-40B4-BE49-F238E27FC236}">
                  <a16:creationId xmlns:a16="http://schemas.microsoft.com/office/drawing/2014/main" id="{0515E446-CF87-4A5E-BD94-34A4B1A9C158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67;p18">
              <a:extLst>
                <a:ext uri="{FF2B5EF4-FFF2-40B4-BE49-F238E27FC236}">
                  <a16:creationId xmlns:a16="http://schemas.microsoft.com/office/drawing/2014/main" id="{DD346C17-06E6-4D76-BCE8-33C7E3B9758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68;p18">
              <a:extLst>
                <a:ext uri="{FF2B5EF4-FFF2-40B4-BE49-F238E27FC236}">
                  <a16:creationId xmlns:a16="http://schemas.microsoft.com/office/drawing/2014/main" id="{F45C8F23-08C6-4EAE-8544-D8C76927D6F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9;p18">
              <a:extLst>
                <a:ext uri="{FF2B5EF4-FFF2-40B4-BE49-F238E27FC236}">
                  <a16:creationId xmlns:a16="http://schemas.microsoft.com/office/drawing/2014/main" id="{990065BB-5F44-4196-8ED0-017A6B465FB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70;p18">
              <a:extLst>
                <a:ext uri="{FF2B5EF4-FFF2-40B4-BE49-F238E27FC236}">
                  <a16:creationId xmlns:a16="http://schemas.microsoft.com/office/drawing/2014/main" id="{6F35CC17-6FA7-45C6-8CB5-F4D4CCD5D372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71;p18">
              <a:extLst>
                <a:ext uri="{FF2B5EF4-FFF2-40B4-BE49-F238E27FC236}">
                  <a16:creationId xmlns:a16="http://schemas.microsoft.com/office/drawing/2014/main" id="{1AADDE3C-76A0-4A53-822D-B5511733B557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72;p18">
              <a:extLst>
                <a:ext uri="{FF2B5EF4-FFF2-40B4-BE49-F238E27FC236}">
                  <a16:creationId xmlns:a16="http://schemas.microsoft.com/office/drawing/2014/main" id="{2AF38F0B-A5EA-4880-A96C-5CE15E9D3E98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73;p18">
              <a:extLst>
                <a:ext uri="{FF2B5EF4-FFF2-40B4-BE49-F238E27FC236}">
                  <a16:creationId xmlns:a16="http://schemas.microsoft.com/office/drawing/2014/main" id="{4DB825CD-BA1D-4E35-8DEE-9C54F1F49C8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74;p18">
              <a:extLst>
                <a:ext uri="{FF2B5EF4-FFF2-40B4-BE49-F238E27FC236}">
                  <a16:creationId xmlns:a16="http://schemas.microsoft.com/office/drawing/2014/main" id="{3F9099D5-29DB-4F5E-B6FC-1D14CA7031C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75;p18">
              <a:extLst>
                <a:ext uri="{FF2B5EF4-FFF2-40B4-BE49-F238E27FC236}">
                  <a16:creationId xmlns:a16="http://schemas.microsoft.com/office/drawing/2014/main" id="{90D18FF3-DC18-4D95-91BE-0E5BC56D159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76;p18">
              <a:extLst>
                <a:ext uri="{FF2B5EF4-FFF2-40B4-BE49-F238E27FC236}">
                  <a16:creationId xmlns:a16="http://schemas.microsoft.com/office/drawing/2014/main" id="{E76B545A-D52E-4667-BC1E-FEBDAC2F1380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77;p18">
              <a:extLst>
                <a:ext uri="{FF2B5EF4-FFF2-40B4-BE49-F238E27FC236}">
                  <a16:creationId xmlns:a16="http://schemas.microsoft.com/office/drawing/2014/main" id="{2B1105AB-EA74-45CF-84AF-886097101A72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78;p18">
              <a:extLst>
                <a:ext uri="{FF2B5EF4-FFF2-40B4-BE49-F238E27FC236}">
                  <a16:creationId xmlns:a16="http://schemas.microsoft.com/office/drawing/2014/main" id="{207D95B5-7C20-4466-A59A-7D094277163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9;p18">
              <a:extLst>
                <a:ext uri="{FF2B5EF4-FFF2-40B4-BE49-F238E27FC236}">
                  <a16:creationId xmlns:a16="http://schemas.microsoft.com/office/drawing/2014/main" id="{38EF4F9D-9121-4EF2-955F-8706AC6447F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80;p18">
              <a:extLst>
                <a:ext uri="{FF2B5EF4-FFF2-40B4-BE49-F238E27FC236}">
                  <a16:creationId xmlns:a16="http://schemas.microsoft.com/office/drawing/2014/main" id="{22BFFE7F-6917-4338-B176-44FD74DA17A1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81;p18">
              <a:extLst>
                <a:ext uri="{FF2B5EF4-FFF2-40B4-BE49-F238E27FC236}">
                  <a16:creationId xmlns:a16="http://schemas.microsoft.com/office/drawing/2014/main" id="{5C65A3ED-C089-476A-9F3A-E53005E116B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82;p18">
              <a:extLst>
                <a:ext uri="{FF2B5EF4-FFF2-40B4-BE49-F238E27FC236}">
                  <a16:creationId xmlns:a16="http://schemas.microsoft.com/office/drawing/2014/main" id="{AB6996D8-8E13-444B-AF80-BCE5103C6EF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83;p18">
              <a:extLst>
                <a:ext uri="{FF2B5EF4-FFF2-40B4-BE49-F238E27FC236}">
                  <a16:creationId xmlns:a16="http://schemas.microsoft.com/office/drawing/2014/main" id="{FB9B95F7-66FF-4E58-B7AE-9EC0A604A3A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84;p18">
              <a:extLst>
                <a:ext uri="{FF2B5EF4-FFF2-40B4-BE49-F238E27FC236}">
                  <a16:creationId xmlns:a16="http://schemas.microsoft.com/office/drawing/2014/main" id="{4DA72A19-64DD-4A2F-92FF-B2B0E047FBC5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85;p18">
              <a:extLst>
                <a:ext uri="{FF2B5EF4-FFF2-40B4-BE49-F238E27FC236}">
                  <a16:creationId xmlns:a16="http://schemas.microsoft.com/office/drawing/2014/main" id="{A131EE28-8289-4D3E-A96D-A593D3AFE55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86;p18">
              <a:extLst>
                <a:ext uri="{FF2B5EF4-FFF2-40B4-BE49-F238E27FC236}">
                  <a16:creationId xmlns:a16="http://schemas.microsoft.com/office/drawing/2014/main" id="{30CD8639-7E80-47D5-B4C6-3261BA1B1CF6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87;p18">
              <a:extLst>
                <a:ext uri="{FF2B5EF4-FFF2-40B4-BE49-F238E27FC236}">
                  <a16:creationId xmlns:a16="http://schemas.microsoft.com/office/drawing/2014/main" id="{9BF4575A-CB14-4C8F-A47B-81570DEAFC71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88;p18">
              <a:extLst>
                <a:ext uri="{FF2B5EF4-FFF2-40B4-BE49-F238E27FC236}">
                  <a16:creationId xmlns:a16="http://schemas.microsoft.com/office/drawing/2014/main" id="{403293B4-7C91-4558-8E7A-74EEFC9FC8DE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9;p18">
              <a:extLst>
                <a:ext uri="{FF2B5EF4-FFF2-40B4-BE49-F238E27FC236}">
                  <a16:creationId xmlns:a16="http://schemas.microsoft.com/office/drawing/2014/main" id="{4AD6F4E8-B210-4F41-A1FB-69C38C33B3F6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90;p18">
              <a:extLst>
                <a:ext uri="{FF2B5EF4-FFF2-40B4-BE49-F238E27FC236}">
                  <a16:creationId xmlns:a16="http://schemas.microsoft.com/office/drawing/2014/main" id="{3464267B-1675-4E9A-9274-E13381FF44A7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91;p18">
              <a:extLst>
                <a:ext uri="{FF2B5EF4-FFF2-40B4-BE49-F238E27FC236}">
                  <a16:creationId xmlns:a16="http://schemas.microsoft.com/office/drawing/2014/main" id="{30DC6D31-A768-4A69-B77B-CCC347FB3C1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92;p18">
              <a:extLst>
                <a:ext uri="{FF2B5EF4-FFF2-40B4-BE49-F238E27FC236}">
                  <a16:creationId xmlns:a16="http://schemas.microsoft.com/office/drawing/2014/main" id="{A9075522-F6B3-4912-AEB2-1E75AA144417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93;p18">
              <a:extLst>
                <a:ext uri="{FF2B5EF4-FFF2-40B4-BE49-F238E27FC236}">
                  <a16:creationId xmlns:a16="http://schemas.microsoft.com/office/drawing/2014/main" id="{0FA41B15-BC32-4BD9-A589-714F8A390459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94;p18">
              <a:extLst>
                <a:ext uri="{FF2B5EF4-FFF2-40B4-BE49-F238E27FC236}">
                  <a16:creationId xmlns:a16="http://schemas.microsoft.com/office/drawing/2014/main" id="{B9DF8EBB-37A1-4B01-8A87-940120BB9E6A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95;p18">
              <a:extLst>
                <a:ext uri="{FF2B5EF4-FFF2-40B4-BE49-F238E27FC236}">
                  <a16:creationId xmlns:a16="http://schemas.microsoft.com/office/drawing/2014/main" id="{2DD4DD0A-2696-44EF-8293-1BD5598F4814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96;p18">
              <a:extLst>
                <a:ext uri="{FF2B5EF4-FFF2-40B4-BE49-F238E27FC236}">
                  <a16:creationId xmlns:a16="http://schemas.microsoft.com/office/drawing/2014/main" id="{5C7947BC-53D8-4853-94BA-4CF68C43C0C2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7;p18">
              <a:extLst>
                <a:ext uri="{FF2B5EF4-FFF2-40B4-BE49-F238E27FC236}">
                  <a16:creationId xmlns:a16="http://schemas.microsoft.com/office/drawing/2014/main" id="{FA6CA9CB-A771-4C60-B27B-F259EEA33A96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98;p18">
              <a:extLst>
                <a:ext uri="{FF2B5EF4-FFF2-40B4-BE49-F238E27FC236}">
                  <a16:creationId xmlns:a16="http://schemas.microsoft.com/office/drawing/2014/main" id="{BD5609D0-C16B-497B-86DE-488BD4A6BF5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9;p18">
              <a:extLst>
                <a:ext uri="{FF2B5EF4-FFF2-40B4-BE49-F238E27FC236}">
                  <a16:creationId xmlns:a16="http://schemas.microsoft.com/office/drawing/2014/main" id="{3B0A0077-07F5-43EE-9600-79381ECF8FFB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00;p18">
              <a:extLst>
                <a:ext uri="{FF2B5EF4-FFF2-40B4-BE49-F238E27FC236}">
                  <a16:creationId xmlns:a16="http://schemas.microsoft.com/office/drawing/2014/main" id="{77885688-9648-4293-8D0F-DD80AA35C58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01;p18">
              <a:extLst>
                <a:ext uri="{FF2B5EF4-FFF2-40B4-BE49-F238E27FC236}">
                  <a16:creationId xmlns:a16="http://schemas.microsoft.com/office/drawing/2014/main" id="{C9F8C645-64A2-4762-A464-50CE25F0DABC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02;p18">
              <a:extLst>
                <a:ext uri="{FF2B5EF4-FFF2-40B4-BE49-F238E27FC236}">
                  <a16:creationId xmlns:a16="http://schemas.microsoft.com/office/drawing/2014/main" id="{3E5ED46C-E3BA-4C94-AE24-F561193E0DEC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03;p18">
              <a:extLst>
                <a:ext uri="{FF2B5EF4-FFF2-40B4-BE49-F238E27FC236}">
                  <a16:creationId xmlns:a16="http://schemas.microsoft.com/office/drawing/2014/main" id="{51AF3C77-0239-471B-9806-696B14D50C0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04;p18">
              <a:extLst>
                <a:ext uri="{FF2B5EF4-FFF2-40B4-BE49-F238E27FC236}">
                  <a16:creationId xmlns:a16="http://schemas.microsoft.com/office/drawing/2014/main" id="{DCC47E14-4CB3-4FAE-B5BE-7308E44FF4B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05;p18">
              <a:extLst>
                <a:ext uri="{FF2B5EF4-FFF2-40B4-BE49-F238E27FC236}">
                  <a16:creationId xmlns:a16="http://schemas.microsoft.com/office/drawing/2014/main" id="{D9FDB069-8FC4-494F-BAEB-9795D93AADF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06;p18">
              <a:extLst>
                <a:ext uri="{FF2B5EF4-FFF2-40B4-BE49-F238E27FC236}">
                  <a16:creationId xmlns:a16="http://schemas.microsoft.com/office/drawing/2014/main" id="{7463B9BA-42A7-4AAE-9C16-2A125455EAA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07;p18">
              <a:extLst>
                <a:ext uri="{FF2B5EF4-FFF2-40B4-BE49-F238E27FC236}">
                  <a16:creationId xmlns:a16="http://schemas.microsoft.com/office/drawing/2014/main" id="{94EBA7ED-79D1-4B4D-9D13-A19039647AD0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08;p18">
              <a:extLst>
                <a:ext uri="{FF2B5EF4-FFF2-40B4-BE49-F238E27FC236}">
                  <a16:creationId xmlns:a16="http://schemas.microsoft.com/office/drawing/2014/main" id="{2A57B752-5DC2-4775-9CF7-F3DC18D35EF1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9;p18">
              <a:extLst>
                <a:ext uri="{FF2B5EF4-FFF2-40B4-BE49-F238E27FC236}">
                  <a16:creationId xmlns:a16="http://schemas.microsoft.com/office/drawing/2014/main" id="{D73CD3ED-FF06-4CD7-95F6-27D9304FEFD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10;p18">
              <a:extLst>
                <a:ext uri="{FF2B5EF4-FFF2-40B4-BE49-F238E27FC236}">
                  <a16:creationId xmlns:a16="http://schemas.microsoft.com/office/drawing/2014/main" id="{69370264-6C07-4BB9-B5FF-F70EDC0576A1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11;p18">
              <a:extLst>
                <a:ext uri="{FF2B5EF4-FFF2-40B4-BE49-F238E27FC236}">
                  <a16:creationId xmlns:a16="http://schemas.microsoft.com/office/drawing/2014/main" id="{A4D58957-1752-486B-8865-1EB74FD1C5B2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12;p18">
              <a:extLst>
                <a:ext uri="{FF2B5EF4-FFF2-40B4-BE49-F238E27FC236}">
                  <a16:creationId xmlns:a16="http://schemas.microsoft.com/office/drawing/2014/main" id="{5C123A68-D2F8-4B39-BE86-CFF60DB89CEF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13;p18">
              <a:extLst>
                <a:ext uri="{FF2B5EF4-FFF2-40B4-BE49-F238E27FC236}">
                  <a16:creationId xmlns:a16="http://schemas.microsoft.com/office/drawing/2014/main" id="{2985D93E-454E-403C-8B38-95C7B12693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14;p18">
              <a:extLst>
                <a:ext uri="{FF2B5EF4-FFF2-40B4-BE49-F238E27FC236}">
                  <a16:creationId xmlns:a16="http://schemas.microsoft.com/office/drawing/2014/main" id="{15DECD43-D381-41ED-8387-C0149541DD81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15;p18">
              <a:extLst>
                <a:ext uri="{FF2B5EF4-FFF2-40B4-BE49-F238E27FC236}">
                  <a16:creationId xmlns:a16="http://schemas.microsoft.com/office/drawing/2014/main" id="{3A64576F-81BC-4BAE-9CB6-E6C5D0031FF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16;p18">
              <a:extLst>
                <a:ext uri="{FF2B5EF4-FFF2-40B4-BE49-F238E27FC236}">
                  <a16:creationId xmlns:a16="http://schemas.microsoft.com/office/drawing/2014/main" id="{5173927C-0D7F-4EF1-A777-7D6414BA5F5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17;p18">
              <a:extLst>
                <a:ext uri="{FF2B5EF4-FFF2-40B4-BE49-F238E27FC236}">
                  <a16:creationId xmlns:a16="http://schemas.microsoft.com/office/drawing/2014/main" id="{2E3DAAF6-CFF3-45B7-8A47-F35CD2962C9C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18;p18">
              <a:extLst>
                <a:ext uri="{FF2B5EF4-FFF2-40B4-BE49-F238E27FC236}">
                  <a16:creationId xmlns:a16="http://schemas.microsoft.com/office/drawing/2014/main" id="{4181D7AB-2201-4749-A4BA-58B102D6E607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819;p18">
              <a:extLst>
                <a:ext uri="{FF2B5EF4-FFF2-40B4-BE49-F238E27FC236}">
                  <a16:creationId xmlns:a16="http://schemas.microsoft.com/office/drawing/2014/main" id="{058057DB-8974-47AD-80F8-2F3CFC2DA3AF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45" name="Google Shape;820;p18">
                <a:extLst>
                  <a:ext uri="{FF2B5EF4-FFF2-40B4-BE49-F238E27FC236}">
                    <a16:creationId xmlns:a16="http://schemas.microsoft.com/office/drawing/2014/main" id="{6A051124-69F1-4EEA-BF00-00E4EFE4678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21;p18">
                <a:extLst>
                  <a:ext uri="{FF2B5EF4-FFF2-40B4-BE49-F238E27FC236}">
                    <a16:creationId xmlns:a16="http://schemas.microsoft.com/office/drawing/2014/main" id="{FB8149AE-D404-4C70-A076-5FEF1E1136A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22;p18">
                <a:extLst>
                  <a:ext uri="{FF2B5EF4-FFF2-40B4-BE49-F238E27FC236}">
                    <a16:creationId xmlns:a16="http://schemas.microsoft.com/office/drawing/2014/main" id="{B08B2621-A8C5-4610-9608-4484C08DB9C5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23;p18">
                <a:extLst>
                  <a:ext uri="{FF2B5EF4-FFF2-40B4-BE49-F238E27FC236}">
                    <a16:creationId xmlns:a16="http://schemas.microsoft.com/office/drawing/2014/main" id="{7A10A9F8-5A0C-4E47-9070-C872DB1CB1A9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24;p18">
                <a:extLst>
                  <a:ext uri="{FF2B5EF4-FFF2-40B4-BE49-F238E27FC236}">
                    <a16:creationId xmlns:a16="http://schemas.microsoft.com/office/drawing/2014/main" id="{2E86D9D0-D2F8-49F8-99AB-EC50C1B8B41E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25;p18">
                <a:extLst>
                  <a:ext uri="{FF2B5EF4-FFF2-40B4-BE49-F238E27FC236}">
                    <a16:creationId xmlns:a16="http://schemas.microsoft.com/office/drawing/2014/main" id="{7B9DC8B9-A73D-41FD-B055-7B2A8AD20A97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26;p18">
                <a:extLst>
                  <a:ext uri="{FF2B5EF4-FFF2-40B4-BE49-F238E27FC236}">
                    <a16:creationId xmlns:a16="http://schemas.microsoft.com/office/drawing/2014/main" id="{632A7FF4-D86F-48C1-9C81-5CCB45955DA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27;p18">
                <a:extLst>
                  <a:ext uri="{FF2B5EF4-FFF2-40B4-BE49-F238E27FC236}">
                    <a16:creationId xmlns:a16="http://schemas.microsoft.com/office/drawing/2014/main" id="{794D9A65-3AAA-421E-BE72-3D45245ABE2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28;p18">
                <a:extLst>
                  <a:ext uri="{FF2B5EF4-FFF2-40B4-BE49-F238E27FC236}">
                    <a16:creationId xmlns:a16="http://schemas.microsoft.com/office/drawing/2014/main" id="{08D0932A-0331-4BFC-BDDA-43C9E3DCFEF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829;p18">
              <a:extLst>
                <a:ext uri="{FF2B5EF4-FFF2-40B4-BE49-F238E27FC236}">
                  <a16:creationId xmlns:a16="http://schemas.microsoft.com/office/drawing/2014/main" id="{021A0813-836D-4AE3-95EC-FFDD7C83AA8C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40" name="Google Shape;830;p18">
                <a:extLst>
                  <a:ext uri="{FF2B5EF4-FFF2-40B4-BE49-F238E27FC236}">
                    <a16:creationId xmlns:a16="http://schemas.microsoft.com/office/drawing/2014/main" id="{9CED6AD8-5B5E-4080-AA8A-A6EA9AA745AE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31;p18">
                <a:extLst>
                  <a:ext uri="{FF2B5EF4-FFF2-40B4-BE49-F238E27FC236}">
                    <a16:creationId xmlns:a16="http://schemas.microsoft.com/office/drawing/2014/main" id="{084650C5-50CC-4CF5-8AF6-B6BC2CF9112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32;p18">
                <a:extLst>
                  <a:ext uri="{FF2B5EF4-FFF2-40B4-BE49-F238E27FC236}">
                    <a16:creationId xmlns:a16="http://schemas.microsoft.com/office/drawing/2014/main" id="{F3BE55A9-FF67-49B4-B867-CF4FB130B38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33;p18">
                <a:extLst>
                  <a:ext uri="{FF2B5EF4-FFF2-40B4-BE49-F238E27FC236}">
                    <a16:creationId xmlns:a16="http://schemas.microsoft.com/office/drawing/2014/main" id="{6A47D02D-17B3-4260-A5DE-34EFD4DCDF5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34;p18">
                <a:extLst>
                  <a:ext uri="{FF2B5EF4-FFF2-40B4-BE49-F238E27FC236}">
                    <a16:creationId xmlns:a16="http://schemas.microsoft.com/office/drawing/2014/main" id="{8F2F6F2F-A85E-41B7-89ED-3253723AA9E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" name="Google Shape;835;p18">
              <a:extLst>
                <a:ext uri="{FF2B5EF4-FFF2-40B4-BE49-F238E27FC236}">
                  <a16:creationId xmlns:a16="http://schemas.microsoft.com/office/drawing/2014/main" id="{AD720301-602A-4776-8F21-67DA874AFBDB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36;p18">
              <a:extLst>
                <a:ext uri="{FF2B5EF4-FFF2-40B4-BE49-F238E27FC236}">
                  <a16:creationId xmlns:a16="http://schemas.microsoft.com/office/drawing/2014/main" id="{3326975A-D82B-41A2-BA08-C8464DA0DC2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37;p18">
              <a:extLst>
                <a:ext uri="{FF2B5EF4-FFF2-40B4-BE49-F238E27FC236}">
                  <a16:creationId xmlns:a16="http://schemas.microsoft.com/office/drawing/2014/main" id="{CA092D04-CCCB-4250-89E8-6C3F6A04A33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38;p18">
              <a:extLst>
                <a:ext uri="{FF2B5EF4-FFF2-40B4-BE49-F238E27FC236}">
                  <a16:creationId xmlns:a16="http://schemas.microsoft.com/office/drawing/2014/main" id="{7A1A46E7-1BE4-4F99-A352-3FC51731AC26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839;p18">
              <a:extLst>
                <a:ext uri="{FF2B5EF4-FFF2-40B4-BE49-F238E27FC236}">
                  <a16:creationId xmlns:a16="http://schemas.microsoft.com/office/drawing/2014/main" id="{98DDF494-67E5-4040-9716-85A213473A6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840;p18">
              <a:extLst>
                <a:ext uri="{FF2B5EF4-FFF2-40B4-BE49-F238E27FC236}">
                  <a16:creationId xmlns:a16="http://schemas.microsoft.com/office/drawing/2014/main" id="{64D272FF-7F74-49B5-8390-824F84F2D2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841;p18">
              <a:extLst>
                <a:ext uri="{FF2B5EF4-FFF2-40B4-BE49-F238E27FC236}">
                  <a16:creationId xmlns:a16="http://schemas.microsoft.com/office/drawing/2014/main" id="{A281B8CA-D6C3-48CC-B86D-07E392A41D89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842;p18">
              <a:extLst>
                <a:ext uri="{FF2B5EF4-FFF2-40B4-BE49-F238E27FC236}">
                  <a16:creationId xmlns:a16="http://schemas.microsoft.com/office/drawing/2014/main" id="{7BFC804B-8804-4965-B9E5-6F3D6162FA9B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843;p18">
              <a:extLst>
                <a:ext uri="{FF2B5EF4-FFF2-40B4-BE49-F238E27FC236}">
                  <a16:creationId xmlns:a16="http://schemas.microsoft.com/office/drawing/2014/main" id="{3EECAB38-A11F-465C-B771-4F86768A93FA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844;p18">
              <a:extLst>
                <a:ext uri="{FF2B5EF4-FFF2-40B4-BE49-F238E27FC236}">
                  <a16:creationId xmlns:a16="http://schemas.microsoft.com/office/drawing/2014/main" id="{B76292FC-7D77-4CA0-89A3-7C3777C7E855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845;p18">
              <a:extLst>
                <a:ext uri="{FF2B5EF4-FFF2-40B4-BE49-F238E27FC236}">
                  <a16:creationId xmlns:a16="http://schemas.microsoft.com/office/drawing/2014/main" id="{7C681B22-F8C9-4FC7-9264-66C62B3CFC4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46;p18">
              <a:extLst>
                <a:ext uri="{FF2B5EF4-FFF2-40B4-BE49-F238E27FC236}">
                  <a16:creationId xmlns:a16="http://schemas.microsoft.com/office/drawing/2014/main" id="{5308822F-F39B-40E4-890F-24B326012059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47;p18">
              <a:extLst>
                <a:ext uri="{FF2B5EF4-FFF2-40B4-BE49-F238E27FC236}">
                  <a16:creationId xmlns:a16="http://schemas.microsoft.com/office/drawing/2014/main" id="{5CB5DFAE-0D5C-48E0-BB3B-F16FA8F1C4EC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48;p18">
              <a:extLst>
                <a:ext uri="{FF2B5EF4-FFF2-40B4-BE49-F238E27FC236}">
                  <a16:creationId xmlns:a16="http://schemas.microsoft.com/office/drawing/2014/main" id="{EA133C8D-E664-4A71-BE35-C530B64CF0F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49;p18">
              <a:extLst>
                <a:ext uri="{FF2B5EF4-FFF2-40B4-BE49-F238E27FC236}">
                  <a16:creationId xmlns:a16="http://schemas.microsoft.com/office/drawing/2014/main" id="{AC99B6E2-B672-4B5C-B333-D9E4703B9B9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850;p18">
              <a:extLst>
                <a:ext uri="{FF2B5EF4-FFF2-40B4-BE49-F238E27FC236}">
                  <a16:creationId xmlns:a16="http://schemas.microsoft.com/office/drawing/2014/main" id="{C061C5CB-93D7-464F-96EE-9BA66B67F3C5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851;p18">
              <a:extLst>
                <a:ext uri="{FF2B5EF4-FFF2-40B4-BE49-F238E27FC236}">
                  <a16:creationId xmlns:a16="http://schemas.microsoft.com/office/drawing/2014/main" id="{AF5D6045-0840-4A39-B083-F97F1C10DEE1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52;p18">
              <a:extLst>
                <a:ext uri="{FF2B5EF4-FFF2-40B4-BE49-F238E27FC236}">
                  <a16:creationId xmlns:a16="http://schemas.microsoft.com/office/drawing/2014/main" id="{5CFE96C1-8B9D-4165-A360-D1B801F34CED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77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" name="Google Shape;110;p19">
            <a:extLst>
              <a:ext uri="{FF2B5EF4-FFF2-40B4-BE49-F238E27FC236}">
                <a16:creationId xmlns:a16="http://schemas.microsoft.com/office/drawing/2014/main" id="{5D3C40B7-5339-4D89-9FBF-34F31C658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783" y="2674986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14;p19">
            <a:extLst>
              <a:ext uri="{FF2B5EF4-FFF2-40B4-BE49-F238E27FC236}">
                <a16:creationId xmlns:a16="http://schemas.microsoft.com/office/drawing/2014/main" id="{18CBF33E-DAFE-49DD-81DF-481A723B40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322" y="1898394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15;p19">
            <a:extLst>
              <a:ext uri="{FF2B5EF4-FFF2-40B4-BE49-F238E27FC236}">
                <a16:creationId xmlns:a16="http://schemas.microsoft.com/office/drawing/2014/main" id="{D7D2E8C2-A00D-4D39-9364-469BB625C2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051" y="2020087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16;p19">
            <a:extLst>
              <a:ext uri="{FF2B5EF4-FFF2-40B4-BE49-F238E27FC236}">
                <a16:creationId xmlns:a16="http://schemas.microsoft.com/office/drawing/2014/main" id="{CFF8E140-DBCE-45A7-BFC7-DF2AEFB2E3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392" y="263406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17;p19">
            <a:extLst>
              <a:ext uri="{FF2B5EF4-FFF2-40B4-BE49-F238E27FC236}">
                <a16:creationId xmlns:a16="http://schemas.microsoft.com/office/drawing/2014/main" id="{2600BFAE-8749-4DE4-A333-539D83A2EB5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392" y="2241496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8;p19">
            <a:extLst>
              <a:ext uri="{FF2B5EF4-FFF2-40B4-BE49-F238E27FC236}">
                <a16:creationId xmlns:a16="http://schemas.microsoft.com/office/drawing/2014/main" id="{60811AD9-1EF8-4C7E-A9C4-783DBBA1E25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2378" y="1220164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19;p19">
            <a:extLst>
              <a:ext uri="{FF2B5EF4-FFF2-40B4-BE49-F238E27FC236}">
                <a16:creationId xmlns:a16="http://schemas.microsoft.com/office/drawing/2014/main" id="{6F0382C1-DFF8-4B98-BD26-5F09B58B7A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5669" y="2130686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120;p19">
            <a:extLst>
              <a:ext uri="{FF2B5EF4-FFF2-40B4-BE49-F238E27FC236}">
                <a16:creationId xmlns:a16="http://schemas.microsoft.com/office/drawing/2014/main" id="{ED0EF471-5B4B-442A-B4F5-E8360DBAB182}"/>
              </a:ext>
            </a:extLst>
          </p:cNvPr>
          <p:cNvCxnSpPr/>
          <p:nvPr/>
        </p:nvCxnSpPr>
        <p:spPr>
          <a:xfrm>
            <a:off x="7424192" y="3721212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21;p19">
            <a:extLst>
              <a:ext uri="{FF2B5EF4-FFF2-40B4-BE49-F238E27FC236}">
                <a16:creationId xmlns:a16="http://schemas.microsoft.com/office/drawing/2014/main" id="{14E951EC-F43E-4BA8-8CBA-8505D3A1B2BE}"/>
              </a:ext>
            </a:extLst>
          </p:cNvPr>
          <p:cNvCxnSpPr/>
          <p:nvPr/>
        </p:nvCxnSpPr>
        <p:spPr>
          <a:xfrm>
            <a:off x="5375942" y="2499162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9" name="Google Shape;122;p19">
            <a:extLst>
              <a:ext uri="{FF2B5EF4-FFF2-40B4-BE49-F238E27FC236}">
                <a16:creationId xmlns:a16="http://schemas.microsoft.com/office/drawing/2014/main" id="{2ADB139F-71CA-4ADB-B7D4-335C6A3236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8405" y="1834640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123;p19">
            <a:extLst>
              <a:ext uri="{FF2B5EF4-FFF2-40B4-BE49-F238E27FC236}">
                <a16:creationId xmlns:a16="http://schemas.microsoft.com/office/drawing/2014/main" id="{51625C16-2B8B-470A-A362-0C944A5CA9F1}"/>
              </a:ext>
            </a:extLst>
          </p:cNvPr>
          <p:cNvCxnSpPr/>
          <p:nvPr/>
        </p:nvCxnSpPr>
        <p:spPr>
          <a:xfrm flipH="1">
            <a:off x="5102942" y="3645012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24;p19">
            <a:extLst>
              <a:ext uri="{FF2B5EF4-FFF2-40B4-BE49-F238E27FC236}">
                <a16:creationId xmlns:a16="http://schemas.microsoft.com/office/drawing/2014/main" id="{B2A94849-861C-474B-BDB8-680D5F8EF036}"/>
              </a:ext>
            </a:extLst>
          </p:cNvPr>
          <p:cNvCxnSpPr/>
          <p:nvPr/>
        </p:nvCxnSpPr>
        <p:spPr>
          <a:xfrm flipH="1">
            <a:off x="7375592" y="2575362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2" name="Google Shape;125;p19">
            <a:extLst>
              <a:ext uri="{FF2B5EF4-FFF2-40B4-BE49-F238E27FC236}">
                <a16:creationId xmlns:a16="http://schemas.microsoft.com/office/drawing/2014/main" id="{112E00F6-1CE5-455E-B163-8E3DF92FD8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8230" y="3196920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6;p19">
            <a:extLst>
              <a:ext uri="{FF2B5EF4-FFF2-40B4-BE49-F238E27FC236}">
                <a16:creationId xmlns:a16="http://schemas.microsoft.com/office/drawing/2014/main" id="{A32C58AC-BD57-48AA-8112-031F64B134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083" y="3751918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27;p19">
            <a:extLst>
              <a:ext uri="{FF2B5EF4-FFF2-40B4-BE49-F238E27FC236}">
                <a16:creationId xmlns:a16="http://schemas.microsoft.com/office/drawing/2014/main" id="{DDF0D418-8C0B-4A0B-AC28-93066F95CCD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99500" y="3912279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9">
            <a:extLst>
              <a:ext uri="{FF2B5EF4-FFF2-40B4-BE49-F238E27FC236}">
                <a16:creationId xmlns:a16="http://schemas.microsoft.com/office/drawing/2014/main" id="{67D449B3-6C14-4222-97FF-1C51983854AF}"/>
              </a:ext>
            </a:extLst>
          </p:cNvPr>
          <p:cNvSpPr/>
          <p:nvPr/>
        </p:nvSpPr>
        <p:spPr>
          <a:xfrm>
            <a:off x="6579717" y="2109174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72;p30">
            <a:extLst>
              <a:ext uri="{FF2B5EF4-FFF2-40B4-BE49-F238E27FC236}">
                <a16:creationId xmlns:a16="http://schemas.microsoft.com/office/drawing/2014/main" id="{2D997DB3-39AB-4549-9680-A65E8C12F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3990" y="-3075"/>
            <a:ext cx="3455552" cy="338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Soluções selecionadas</a:t>
            </a:r>
            <a:endParaRPr sz="2400" dirty="0"/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D3DB38-6347-4DDE-83A5-05DBA9703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287" y="374513"/>
            <a:ext cx="4031344" cy="49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3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" name="Google Shape;272;p30">
            <a:extLst>
              <a:ext uri="{FF2B5EF4-FFF2-40B4-BE49-F238E27FC236}">
                <a16:creationId xmlns:a16="http://schemas.microsoft.com/office/drawing/2014/main" id="{2D997DB3-39AB-4549-9680-A65E8C12F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210" y="27466"/>
            <a:ext cx="4300905" cy="338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sz="2400" dirty="0"/>
              <a:t>Integração das ferramentas</a:t>
            </a:r>
            <a:endParaRPr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DB85AE-BD6E-45F1-93E2-1DF6A3A5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56" y="642497"/>
            <a:ext cx="6001812" cy="390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Google Shape;339;p34">
            <a:extLst>
              <a:ext uri="{FF2B5EF4-FFF2-40B4-BE49-F238E27FC236}">
                <a16:creationId xmlns:a16="http://schemas.microsoft.com/office/drawing/2014/main" id="{CF2B41F5-0AF7-4B12-B5F2-DA63F22CD698}"/>
              </a:ext>
            </a:extLst>
          </p:cNvPr>
          <p:cNvSpPr/>
          <p:nvPr/>
        </p:nvSpPr>
        <p:spPr>
          <a:xfrm>
            <a:off x="1308713" y="750106"/>
            <a:ext cx="6567883" cy="400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" name="Google Shape;340;p34">
            <a:extLst>
              <a:ext uri="{FF2B5EF4-FFF2-40B4-BE49-F238E27FC236}">
                <a16:creationId xmlns:a16="http://schemas.microsoft.com/office/drawing/2014/main" id="{9B4A7266-ECDF-467B-AF4A-39B77E4B8BC1}"/>
              </a:ext>
            </a:extLst>
          </p:cNvPr>
          <p:cNvGrpSpPr/>
          <p:nvPr/>
        </p:nvGrpSpPr>
        <p:grpSpPr>
          <a:xfrm>
            <a:off x="587726" y="386709"/>
            <a:ext cx="7752229" cy="4622271"/>
            <a:chOff x="1177450" y="241631"/>
            <a:chExt cx="6173152" cy="3616776"/>
          </a:xfrm>
        </p:grpSpPr>
        <p:sp>
          <p:nvSpPr>
            <p:cNvPr id="39" name="Google Shape;341;p34">
              <a:extLst>
                <a:ext uri="{FF2B5EF4-FFF2-40B4-BE49-F238E27FC236}">
                  <a16:creationId xmlns:a16="http://schemas.microsoft.com/office/drawing/2014/main" id="{EFBFDB1B-8BA0-4892-9246-EECF222E9395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42;p34">
              <a:extLst>
                <a:ext uri="{FF2B5EF4-FFF2-40B4-BE49-F238E27FC236}">
                  <a16:creationId xmlns:a16="http://schemas.microsoft.com/office/drawing/2014/main" id="{8CF833A6-664A-4859-9AFF-C9D29DA0FEC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43;p34">
              <a:extLst>
                <a:ext uri="{FF2B5EF4-FFF2-40B4-BE49-F238E27FC236}">
                  <a16:creationId xmlns:a16="http://schemas.microsoft.com/office/drawing/2014/main" id="{65BCE6F6-D725-4FB4-9C44-F321E42904A5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44;p34">
              <a:extLst>
                <a:ext uri="{FF2B5EF4-FFF2-40B4-BE49-F238E27FC236}">
                  <a16:creationId xmlns:a16="http://schemas.microsoft.com/office/drawing/2014/main" id="{B926389B-4FC2-4E16-AC10-7F01E3FFC590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03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6" name="Google Shape;272;p30">
            <a:extLst>
              <a:ext uri="{FF2B5EF4-FFF2-40B4-BE49-F238E27FC236}">
                <a16:creationId xmlns:a16="http://schemas.microsoft.com/office/drawing/2014/main" id="{2D997DB3-39AB-4549-9680-A65E8C12F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067" y="15017"/>
            <a:ext cx="5345166" cy="338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sz="2400" dirty="0"/>
              <a:t>Arquitetura final da infraestrutura</a:t>
            </a:r>
            <a:endParaRPr sz="2400" dirty="0"/>
          </a:p>
        </p:txBody>
      </p:sp>
      <p:sp>
        <p:nvSpPr>
          <p:cNvPr id="37" name="Google Shape;339;p34">
            <a:extLst>
              <a:ext uri="{FF2B5EF4-FFF2-40B4-BE49-F238E27FC236}">
                <a16:creationId xmlns:a16="http://schemas.microsoft.com/office/drawing/2014/main" id="{CF2B41F5-0AF7-4B12-B5F2-DA63F22CD698}"/>
              </a:ext>
            </a:extLst>
          </p:cNvPr>
          <p:cNvSpPr/>
          <p:nvPr/>
        </p:nvSpPr>
        <p:spPr>
          <a:xfrm>
            <a:off x="1308713" y="750106"/>
            <a:ext cx="6567883" cy="400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" name="Google Shape;340;p34">
            <a:extLst>
              <a:ext uri="{FF2B5EF4-FFF2-40B4-BE49-F238E27FC236}">
                <a16:creationId xmlns:a16="http://schemas.microsoft.com/office/drawing/2014/main" id="{9B4A7266-ECDF-467B-AF4A-39B77E4B8BC1}"/>
              </a:ext>
            </a:extLst>
          </p:cNvPr>
          <p:cNvGrpSpPr/>
          <p:nvPr/>
        </p:nvGrpSpPr>
        <p:grpSpPr>
          <a:xfrm>
            <a:off x="587726" y="386709"/>
            <a:ext cx="7752229" cy="4622271"/>
            <a:chOff x="1177450" y="241631"/>
            <a:chExt cx="6173152" cy="3616776"/>
          </a:xfrm>
        </p:grpSpPr>
        <p:sp>
          <p:nvSpPr>
            <p:cNvPr id="39" name="Google Shape;341;p34">
              <a:extLst>
                <a:ext uri="{FF2B5EF4-FFF2-40B4-BE49-F238E27FC236}">
                  <a16:creationId xmlns:a16="http://schemas.microsoft.com/office/drawing/2014/main" id="{EFBFDB1B-8BA0-4892-9246-EECF222E9395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42;p34">
              <a:extLst>
                <a:ext uri="{FF2B5EF4-FFF2-40B4-BE49-F238E27FC236}">
                  <a16:creationId xmlns:a16="http://schemas.microsoft.com/office/drawing/2014/main" id="{8CF833A6-664A-4859-9AFF-C9D29DA0FEC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43;p34">
              <a:extLst>
                <a:ext uri="{FF2B5EF4-FFF2-40B4-BE49-F238E27FC236}">
                  <a16:creationId xmlns:a16="http://schemas.microsoft.com/office/drawing/2014/main" id="{65BCE6F6-D725-4FB4-9C44-F321E42904A5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44;p34">
              <a:extLst>
                <a:ext uri="{FF2B5EF4-FFF2-40B4-BE49-F238E27FC236}">
                  <a16:creationId xmlns:a16="http://schemas.microsoft.com/office/drawing/2014/main" id="{B926389B-4FC2-4E16-AC10-7F01E3FFC590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D73B032-E540-4D90-955F-2D33F1B3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84" y="645458"/>
            <a:ext cx="6029457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7655E77-D02C-4C6B-A891-D0D873A48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60FB8D8-E27F-4CB7-B502-CF9AF95720A8}"/>
              </a:ext>
            </a:extLst>
          </p:cNvPr>
          <p:cNvSpPr/>
          <p:nvPr/>
        </p:nvSpPr>
        <p:spPr>
          <a:xfrm>
            <a:off x="537150" y="807595"/>
            <a:ext cx="79434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dirty="0">
              <a:solidFill>
                <a:schemeClr val="lt1"/>
              </a:solidFill>
              <a:latin typeface="Muli"/>
              <a:sym typeface="Muli"/>
            </a:endParaRPr>
          </a:p>
          <a:p>
            <a:r>
              <a:rPr lang="pt-BR" sz="1600" dirty="0">
                <a:solidFill>
                  <a:schemeClr val="lt1"/>
                </a:solidFill>
                <a:latin typeface="Muli"/>
                <a:sym typeface="Muli"/>
              </a:rPr>
              <a:t>Uma visão geral sobre DevOps e infraestrutura como código foi realizada, abordando conceitos, benefícios, desafios, práticas e ferramentas.</a:t>
            </a:r>
          </a:p>
          <a:p>
            <a:r>
              <a:rPr lang="pt-BR" sz="1600" dirty="0">
                <a:solidFill>
                  <a:schemeClr val="lt1"/>
                </a:solidFill>
                <a:latin typeface="Muli"/>
                <a:sym typeface="Muli"/>
              </a:rPr>
              <a:t> </a:t>
            </a:r>
          </a:p>
          <a:p>
            <a:r>
              <a:rPr lang="pt-BR" sz="1600" dirty="0">
                <a:solidFill>
                  <a:schemeClr val="lt1"/>
                </a:solidFill>
                <a:latin typeface="Muli"/>
                <a:sym typeface="Muli"/>
              </a:rPr>
              <a:t>Um estudo sobre as oportunidades e os desafios para adoção da infraestrutura como código em uma organização foi considerado importante, então um estudo de caso foi realizado para obter uma visão sobre como e quais são as suas implicações práticas. </a:t>
            </a:r>
          </a:p>
          <a:p>
            <a:endParaRPr lang="pt-BR" sz="1600" dirty="0">
              <a:solidFill>
                <a:schemeClr val="lt1"/>
              </a:solidFill>
              <a:latin typeface="Muli"/>
              <a:sym typeface="Muli"/>
            </a:endParaRPr>
          </a:p>
          <a:p>
            <a:r>
              <a:rPr lang="pt-BR" sz="1600" dirty="0">
                <a:solidFill>
                  <a:schemeClr val="lt1"/>
                </a:solidFill>
                <a:latin typeface="Muli"/>
                <a:sym typeface="Muli"/>
              </a:rPr>
              <a:t>Como resultado é possível reconhecer o papel da metodologia ágil, da cultura DevOps e da infraestrutura como código para melhoria dos processos de provisionamento e configuração da infraestrutura. As descobertas sugerem que as empresas devem adotar a cultura DevOps e a infraestrutura como código, para poder provisionar e configurar a infraestrutura de maneira mais rápida, eficiente e eficaz, acompanhando assim o ciclo de vida cada vez mais rápido dos lançamentos e atualizações de softwares exigido pelo mercado. </a:t>
            </a:r>
          </a:p>
        </p:txBody>
      </p:sp>
      <p:sp>
        <p:nvSpPr>
          <p:cNvPr id="4" name="Google Shape;272;p30">
            <a:extLst>
              <a:ext uri="{FF2B5EF4-FFF2-40B4-BE49-F238E27FC236}">
                <a16:creationId xmlns:a16="http://schemas.microsoft.com/office/drawing/2014/main" id="{F42A0220-0E02-40A5-A999-58C943E11CF9}"/>
              </a:ext>
            </a:extLst>
          </p:cNvPr>
          <p:cNvSpPr txBox="1">
            <a:spLocks/>
          </p:cNvSpPr>
          <p:nvPr/>
        </p:nvSpPr>
        <p:spPr>
          <a:xfrm>
            <a:off x="632051" y="334385"/>
            <a:ext cx="4300905" cy="338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lt1"/>
                </a:solidFill>
                <a:latin typeface="Lexend Deca"/>
                <a:cs typeface="Lexend Deca"/>
                <a:sym typeface="Lexend Deca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53542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5CA890-6CD3-46FA-A732-24D6578B1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FB7269-E176-40D6-8169-357506671C6E}"/>
              </a:ext>
            </a:extLst>
          </p:cNvPr>
          <p:cNvSpPr/>
          <p:nvPr/>
        </p:nvSpPr>
        <p:spPr>
          <a:xfrm>
            <a:off x="374881" y="117323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Muli"/>
              </a:rPr>
              <a:t>Com o avanço contínuo das tecnologias em nuvem melhorias sempre podem ser realizadas, como por exemplo, a implantação em recursos especializados da nuvem, que são auto redimensionáveis e auto escaláveis. </a:t>
            </a:r>
          </a:p>
        </p:txBody>
      </p:sp>
      <p:sp>
        <p:nvSpPr>
          <p:cNvPr id="4" name="Google Shape;272;p30">
            <a:extLst>
              <a:ext uri="{FF2B5EF4-FFF2-40B4-BE49-F238E27FC236}">
                <a16:creationId xmlns:a16="http://schemas.microsoft.com/office/drawing/2014/main" id="{33823DE0-76CB-4D03-97C7-593D0DF91952}"/>
              </a:ext>
            </a:extLst>
          </p:cNvPr>
          <p:cNvSpPr txBox="1">
            <a:spLocks/>
          </p:cNvSpPr>
          <p:nvPr/>
        </p:nvSpPr>
        <p:spPr>
          <a:xfrm>
            <a:off x="458315" y="347832"/>
            <a:ext cx="4300905" cy="338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lt1"/>
                </a:solidFill>
                <a:latin typeface="Lexend Deca"/>
                <a:cs typeface="Lexend Deca"/>
                <a:sym typeface="Lexend Deca"/>
              </a:rPr>
              <a:t>Melhorias futuras</a:t>
            </a:r>
          </a:p>
        </p:txBody>
      </p:sp>
      <p:grpSp>
        <p:nvGrpSpPr>
          <p:cNvPr id="5" name="Google Shape;2477;p37">
            <a:extLst>
              <a:ext uri="{FF2B5EF4-FFF2-40B4-BE49-F238E27FC236}">
                <a16:creationId xmlns:a16="http://schemas.microsoft.com/office/drawing/2014/main" id="{2800AB70-A523-47C9-87A0-5B7B52497048}"/>
              </a:ext>
            </a:extLst>
          </p:cNvPr>
          <p:cNvGrpSpPr/>
          <p:nvPr/>
        </p:nvGrpSpPr>
        <p:grpSpPr>
          <a:xfrm>
            <a:off x="5938207" y="793377"/>
            <a:ext cx="2885277" cy="2763370"/>
            <a:chOff x="2011725" y="44285"/>
            <a:chExt cx="4684870" cy="4762340"/>
          </a:xfrm>
        </p:grpSpPr>
        <p:grpSp>
          <p:nvGrpSpPr>
            <p:cNvPr id="6" name="Google Shape;2478;p37">
              <a:extLst>
                <a:ext uri="{FF2B5EF4-FFF2-40B4-BE49-F238E27FC236}">
                  <a16:creationId xmlns:a16="http://schemas.microsoft.com/office/drawing/2014/main" id="{10D1F630-0492-4F6D-8C8C-CB0EBBF354B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" name="Google Shape;2479;p37">
                <a:extLst>
                  <a:ext uri="{FF2B5EF4-FFF2-40B4-BE49-F238E27FC236}">
                    <a16:creationId xmlns:a16="http://schemas.microsoft.com/office/drawing/2014/main" id="{9D1970D3-047F-4F2C-B8F5-643C5D404853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2480;p37">
                <a:extLst>
                  <a:ext uri="{FF2B5EF4-FFF2-40B4-BE49-F238E27FC236}">
                    <a16:creationId xmlns:a16="http://schemas.microsoft.com/office/drawing/2014/main" id="{DBD3CD43-2FFD-4247-BCBD-2F7F5E27BB8E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481;p37">
                <a:extLst>
                  <a:ext uri="{FF2B5EF4-FFF2-40B4-BE49-F238E27FC236}">
                    <a16:creationId xmlns:a16="http://schemas.microsoft.com/office/drawing/2014/main" id="{E064BF2C-E3BF-4044-8D10-D2AC48DB33B9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482;p37">
                <a:extLst>
                  <a:ext uri="{FF2B5EF4-FFF2-40B4-BE49-F238E27FC236}">
                    <a16:creationId xmlns:a16="http://schemas.microsoft.com/office/drawing/2014/main" id="{AE1FD49B-A74A-43B1-9C3B-EB4D6249A9CC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483;p37">
                <a:extLst>
                  <a:ext uri="{FF2B5EF4-FFF2-40B4-BE49-F238E27FC236}">
                    <a16:creationId xmlns:a16="http://schemas.microsoft.com/office/drawing/2014/main" id="{071691D3-C9AD-473F-B677-6FE31D0C230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484;p37">
                <a:extLst>
                  <a:ext uri="{FF2B5EF4-FFF2-40B4-BE49-F238E27FC236}">
                    <a16:creationId xmlns:a16="http://schemas.microsoft.com/office/drawing/2014/main" id="{28208C92-B758-4D11-9A0D-D5512FC4E263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485;p37">
                <a:extLst>
                  <a:ext uri="{FF2B5EF4-FFF2-40B4-BE49-F238E27FC236}">
                    <a16:creationId xmlns:a16="http://schemas.microsoft.com/office/drawing/2014/main" id="{2C724BC8-182B-49D8-8EC7-54DEDF05CCA4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486;p37">
                <a:extLst>
                  <a:ext uri="{FF2B5EF4-FFF2-40B4-BE49-F238E27FC236}">
                    <a16:creationId xmlns:a16="http://schemas.microsoft.com/office/drawing/2014/main" id="{6128E93B-5740-45AF-BB79-6EEB20040614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487;p37">
                <a:extLst>
                  <a:ext uri="{FF2B5EF4-FFF2-40B4-BE49-F238E27FC236}">
                    <a16:creationId xmlns:a16="http://schemas.microsoft.com/office/drawing/2014/main" id="{0519FA52-2456-487E-B478-FDC325F64B57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488;p37">
                <a:extLst>
                  <a:ext uri="{FF2B5EF4-FFF2-40B4-BE49-F238E27FC236}">
                    <a16:creationId xmlns:a16="http://schemas.microsoft.com/office/drawing/2014/main" id="{23D9165E-6CA1-4CEF-8071-2A518E01D3D0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489;p37">
                <a:extLst>
                  <a:ext uri="{FF2B5EF4-FFF2-40B4-BE49-F238E27FC236}">
                    <a16:creationId xmlns:a16="http://schemas.microsoft.com/office/drawing/2014/main" id="{4D6DABFD-6186-4891-AF73-5F2CD1E23342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490;p37">
                <a:extLst>
                  <a:ext uri="{FF2B5EF4-FFF2-40B4-BE49-F238E27FC236}">
                    <a16:creationId xmlns:a16="http://schemas.microsoft.com/office/drawing/2014/main" id="{2BA5036E-048C-4623-B5F1-0D341926583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491;p37">
                <a:extLst>
                  <a:ext uri="{FF2B5EF4-FFF2-40B4-BE49-F238E27FC236}">
                    <a16:creationId xmlns:a16="http://schemas.microsoft.com/office/drawing/2014/main" id="{B2420AB4-910F-4A0A-8183-98CC06EFC93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492;p37">
                <a:extLst>
                  <a:ext uri="{FF2B5EF4-FFF2-40B4-BE49-F238E27FC236}">
                    <a16:creationId xmlns:a16="http://schemas.microsoft.com/office/drawing/2014/main" id="{B783E58E-162C-43AD-81DD-2997EC31F35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493;p37">
                <a:extLst>
                  <a:ext uri="{FF2B5EF4-FFF2-40B4-BE49-F238E27FC236}">
                    <a16:creationId xmlns:a16="http://schemas.microsoft.com/office/drawing/2014/main" id="{66D20DC4-A351-41A8-925C-F317F9E20D7B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494;p37">
                <a:extLst>
                  <a:ext uri="{FF2B5EF4-FFF2-40B4-BE49-F238E27FC236}">
                    <a16:creationId xmlns:a16="http://schemas.microsoft.com/office/drawing/2014/main" id="{4B782AAD-7E66-4855-B853-426A259EB650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495;p37">
                <a:extLst>
                  <a:ext uri="{FF2B5EF4-FFF2-40B4-BE49-F238E27FC236}">
                    <a16:creationId xmlns:a16="http://schemas.microsoft.com/office/drawing/2014/main" id="{772B0937-1DCC-42D3-A122-C469F7862C40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496;p37">
                <a:extLst>
                  <a:ext uri="{FF2B5EF4-FFF2-40B4-BE49-F238E27FC236}">
                    <a16:creationId xmlns:a16="http://schemas.microsoft.com/office/drawing/2014/main" id="{B187BF1E-31F1-438A-838A-6C27749F0311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497;p37">
                <a:extLst>
                  <a:ext uri="{FF2B5EF4-FFF2-40B4-BE49-F238E27FC236}">
                    <a16:creationId xmlns:a16="http://schemas.microsoft.com/office/drawing/2014/main" id="{8C1C90D1-76A6-4D2C-9119-0E3EB1A9385E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498;p37">
                <a:extLst>
                  <a:ext uri="{FF2B5EF4-FFF2-40B4-BE49-F238E27FC236}">
                    <a16:creationId xmlns:a16="http://schemas.microsoft.com/office/drawing/2014/main" id="{BE9F3141-0A16-4C95-95C8-869D9CC1D9A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499;p37">
                <a:extLst>
                  <a:ext uri="{FF2B5EF4-FFF2-40B4-BE49-F238E27FC236}">
                    <a16:creationId xmlns:a16="http://schemas.microsoft.com/office/drawing/2014/main" id="{C92862B4-7508-4CFC-A417-4C8E410E853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500;p37">
                <a:extLst>
                  <a:ext uri="{FF2B5EF4-FFF2-40B4-BE49-F238E27FC236}">
                    <a16:creationId xmlns:a16="http://schemas.microsoft.com/office/drawing/2014/main" id="{050AC69F-47CE-43E5-BD0D-1BF2B7E8C528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501;p37">
                <a:extLst>
                  <a:ext uri="{FF2B5EF4-FFF2-40B4-BE49-F238E27FC236}">
                    <a16:creationId xmlns:a16="http://schemas.microsoft.com/office/drawing/2014/main" id="{F1707F7E-962A-45D8-8212-8286B47034BB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502;p37">
                <a:extLst>
                  <a:ext uri="{FF2B5EF4-FFF2-40B4-BE49-F238E27FC236}">
                    <a16:creationId xmlns:a16="http://schemas.microsoft.com/office/drawing/2014/main" id="{40B5BF82-054E-4FEB-9A0B-F77027558DF6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503;p37">
                <a:extLst>
                  <a:ext uri="{FF2B5EF4-FFF2-40B4-BE49-F238E27FC236}">
                    <a16:creationId xmlns:a16="http://schemas.microsoft.com/office/drawing/2014/main" id="{3361395F-38B7-4EAB-BF53-14BEABC1FCE9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504;p37">
                <a:extLst>
                  <a:ext uri="{FF2B5EF4-FFF2-40B4-BE49-F238E27FC236}">
                    <a16:creationId xmlns:a16="http://schemas.microsoft.com/office/drawing/2014/main" id="{E773F216-8D4A-47D0-9A63-8C0B79572A2C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505;p37">
                <a:extLst>
                  <a:ext uri="{FF2B5EF4-FFF2-40B4-BE49-F238E27FC236}">
                    <a16:creationId xmlns:a16="http://schemas.microsoft.com/office/drawing/2014/main" id="{2182537F-D48B-45AB-9AD2-A6444F796336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506;p37">
                <a:extLst>
                  <a:ext uri="{FF2B5EF4-FFF2-40B4-BE49-F238E27FC236}">
                    <a16:creationId xmlns:a16="http://schemas.microsoft.com/office/drawing/2014/main" id="{100FB64B-0693-4532-89C0-CCE56824C2C0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507;p37">
                <a:extLst>
                  <a:ext uri="{FF2B5EF4-FFF2-40B4-BE49-F238E27FC236}">
                    <a16:creationId xmlns:a16="http://schemas.microsoft.com/office/drawing/2014/main" id="{0BC41FB2-2977-4BA4-85DE-A5335E1729D4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508;p37">
                <a:extLst>
                  <a:ext uri="{FF2B5EF4-FFF2-40B4-BE49-F238E27FC236}">
                    <a16:creationId xmlns:a16="http://schemas.microsoft.com/office/drawing/2014/main" id="{9E83C57E-114B-44BC-BA01-4DC339B50178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509;p37">
                <a:extLst>
                  <a:ext uri="{FF2B5EF4-FFF2-40B4-BE49-F238E27FC236}">
                    <a16:creationId xmlns:a16="http://schemas.microsoft.com/office/drawing/2014/main" id="{35956BAE-846E-4755-9116-9D66D0C2FADB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510;p37">
                <a:extLst>
                  <a:ext uri="{FF2B5EF4-FFF2-40B4-BE49-F238E27FC236}">
                    <a16:creationId xmlns:a16="http://schemas.microsoft.com/office/drawing/2014/main" id="{5E323D1F-0B35-4A17-AC2C-5D5268D8F05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511;p37">
                <a:extLst>
                  <a:ext uri="{FF2B5EF4-FFF2-40B4-BE49-F238E27FC236}">
                    <a16:creationId xmlns:a16="http://schemas.microsoft.com/office/drawing/2014/main" id="{680BDD2C-2023-4CF0-BE55-CC2DA8D07AFF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512;p37">
                <a:extLst>
                  <a:ext uri="{FF2B5EF4-FFF2-40B4-BE49-F238E27FC236}">
                    <a16:creationId xmlns:a16="http://schemas.microsoft.com/office/drawing/2014/main" id="{4E34E2F2-E01F-462A-B987-AE34BFC1ABB7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513;p37">
                <a:extLst>
                  <a:ext uri="{FF2B5EF4-FFF2-40B4-BE49-F238E27FC236}">
                    <a16:creationId xmlns:a16="http://schemas.microsoft.com/office/drawing/2014/main" id="{A908BDF0-7730-4837-8941-C2D085B22BFF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514;p37">
                <a:extLst>
                  <a:ext uri="{FF2B5EF4-FFF2-40B4-BE49-F238E27FC236}">
                    <a16:creationId xmlns:a16="http://schemas.microsoft.com/office/drawing/2014/main" id="{5A28ECDB-20D7-446D-B7B8-5379FA205DA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515;p37">
                <a:extLst>
                  <a:ext uri="{FF2B5EF4-FFF2-40B4-BE49-F238E27FC236}">
                    <a16:creationId xmlns:a16="http://schemas.microsoft.com/office/drawing/2014/main" id="{3EA34F57-A2B0-4B27-A683-CFCC0F72B0B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516;p37">
                <a:extLst>
                  <a:ext uri="{FF2B5EF4-FFF2-40B4-BE49-F238E27FC236}">
                    <a16:creationId xmlns:a16="http://schemas.microsoft.com/office/drawing/2014/main" id="{970797C2-79CF-4C70-8A05-F9D7E93D86D0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517;p37">
                <a:extLst>
                  <a:ext uri="{FF2B5EF4-FFF2-40B4-BE49-F238E27FC236}">
                    <a16:creationId xmlns:a16="http://schemas.microsoft.com/office/drawing/2014/main" id="{DD33A917-51FA-49F3-AAC2-93608D228B53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518;p37">
                <a:extLst>
                  <a:ext uri="{FF2B5EF4-FFF2-40B4-BE49-F238E27FC236}">
                    <a16:creationId xmlns:a16="http://schemas.microsoft.com/office/drawing/2014/main" id="{B58DB36E-D079-4EBF-9B45-859DF4F009A7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519;p37">
                <a:extLst>
                  <a:ext uri="{FF2B5EF4-FFF2-40B4-BE49-F238E27FC236}">
                    <a16:creationId xmlns:a16="http://schemas.microsoft.com/office/drawing/2014/main" id="{A0426565-A56E-4CAE-87AE-529FA767D9B8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520;p37">
                <a:extLst>
                  <a:ext uri="{FF2B5EF4-FFF2-40B4-BE49-F238E27FC236}">
                    <a16:creationId xmlns:a16="http://schemas.microsoft.com/office/drawing/2014/main" id="{87E2F0BD-2A12-4261-9CE1-45DDC416896E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521;p37">
                <a:extLst>
                  <a:ext uri="{FF2B5EF4-FFF2-40B4-BE49-F238E27FC236}">
                    <a16:creationId xmlns:a16="http://schemas.microsoft.com/office/drawing/2014/main" id="{A68EC773-9965-4F0B-9418-1F46DBE378F3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522;p37">
                <a:extLst>
                  <a:ext uri="{FF2B5EF4-FFF2-40B4-BE49-F238E27FC236}">
                    <a16:creationId xmlns:a16="http://schemas.microsoft.com/office/drawing/2014/main" id="{4479B637-D588-4600-A84F-8C6FE02026D7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523;p37">
                <a:extLst>
                  <a:ext uri="{FF2B5EF4-FFF2-40B4-BE49-F238E27FC236}">
                    <a16:creationId xmlns:a16="http://schemas.microsoft.com/office/drawing/2014/main" id="{A6534321-43B4-4D89-BE4B-99CB7850C481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524;p37">
                <a:extLst>
                  <a:ext uri="{FF2B5EF4-FFF2-40B4-BE49-F238E27FC236}">
                    <a16:creationId xmlns:a16="http://schemas.microsoft.com/office/drawing/2014/main" id="{9D94E0F7-097A-4D52-A4C3-3A37708FC8DC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525;p37">
                <a:extLst>
                  <a:ext uri="{FF2B5EF4-FFF2-40B4-BE49-F238E27FC236}">
                    <a16:creationId xmlns:a16="http://schemas.microsoft.com/office/drawing/2014/main" id="{B89F62D0-75AD-414D-844F-F14F570784D4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526;p37">
                <a:extLst>
                  <a:ext uri="{FF2B5EF4-FFF2-40B4-BE49-F238E27FC236}">
                    <a16:creationId xmlns:a16="http://schemas.microsoft.com/office/drawing/2014/main" id="{7B24A331-F7B3-41BE-8437-C81BD0397C40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527;p37">
                <a:extLst>
                  <a:ext uri="{FF2B5EF4-FFF2-40B4-BE49-F238E27FC236}">
                    <a16:creationId xmlns:a16="http://schemas.microsoft.com/office/drawing/2014/main" id="{685F90A4-8DB3-44EF-A838-709EDAE2F46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528;p37">
                <a:extLst>
                  <a:ext uri="{FF2B5EF4-FFF2-40B4-BE49-F238E27FC236}">
                    <a16:creationId xmlns:a16="http://schemas.microsoft.com/office/drawing/2014/main" id="{D2C63C8E-56BD-4494-93D1-9EB116B516A2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529;p37">
                <a:extLst>
                  <a:ext uri="{FF2B5EF4-FFF2-40B4-BE49-F238E27FC236}">
                    <a16:creationId xmlns:a16="http://schemas.microsoft.com/office/drawing/2014/main" id="{1C1C6EEE-05EF-4856-940C-C6F3418FDC39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530;p37">
                <a:extLst>
                  <a:ext uri="{FF2B5EF4-FFF2-40B4-BE49-F238E27FC236}">
                    <a16:creationId xmlns:a16="http://schemas.microsoft.com/office/drawing/2014/main" id="{F531E504-1B1A-47CA-BDA1-0281B38B1EFA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531;p37">
                <a:extLst>
                  <a:ext uri="{FF2B5EF4-FFF2-40B4-BE49-F238E27FC236}">
                    <a16:creationId xmlns:a16="http://schemas.microsoft.com/office/drawing/2014/main" id="{C4DBE00A-E654-4609-9CD2-1BD779026C71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532;p37">
                <a:extLst>
                  <a:ext uri="{FF2B5EF4-FFF2-40B4-BE49-F238E27FC236}">
                    <a16:creationId xmlns:a16="http://schemas.microsoft.com/office/drawing/2014/main" id="{F99DD521-4991-4F4C-A4BA-C8D83BB1BFB7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533;p37">
                <a:extLst>
                  <a:ext uri="{FF2B5EF4-FFF2-40B4-BE49-F238E27FC236}">
                    <a16:creationId xmlns:a16="http://schemas.microsoft.com/office/drawing/2014/main" id="{C923A48F-8641-4742-9821-26633607480F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534;p37">
                <a:extLst>
                  <a:ext uri="{FF2B5EF4-FFF2-40B4-BE49-F238E27FC236}">
                    <a16:creationId xmlns:a16="http://schemas.microsoft.com/office/drawing/2014/main" id="{BAB8E527-F840-4E99-8190-D7F191C29613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535;p37">
                <a:extLst>
                  <a:ext uri="{FF2B5EF4-FFF2-40B4-BE49-F238E27FC236}">
                    <a16:creationId xmlns:a16="http://schemas.microsoft.com/office/drawing/2014/main" id="{B6CF8183-5DBD-4919-B0B5-83DF84E64BDA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536;p37">
                <a:extLst>
                  <a:ext uri="{FF2B5EF4-FFF2-40B4-BE49-F238E27FC236}">
                    <a16:creationId xmlns:a16="http://schemas.microsoft.com/office/drawing/2014/main" id="{9EEA0C77-DE8F-4BEF-886F-7CF1EE25B76E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537;p37">
                <a:extLst>
                  <a:ext uri="{FF2B5EF4-FFF2-40B4-BE49-F238E27FC236}">
                    <a16:creationId xmlns:a16="http://schemas.microsoft.com/office/drawing/2014/main" id="{68CB5177-79F4-45C8-8DCC-39A4971100E6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538;p37">
                <a:extLst>
                  <a:ext uri="{FF2B5EF4-FFF2-40B4-BE49-F238E27FC236}">
                    <a16:creationId xmlns:a16="http://schemas.microsoft.com/office/drawing/2014/main" id="{F67A7A66-BEA1-474D-8BF3-A5BCE7DA3C9E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539;p37">
                <a:extLst>
                  <a:ext uri="{FF2B5EF4-FFF2-40B4-BE49-F238E27FC236}">
                    <a16:creationId xmlns:a16="http://schemas.microsoft.com/office/drawing/2014/main" id="{16F50708-4959-4971-870D-DF98D231364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540;p37">
                <a:extLst>
                  <a:ext uri="{FF2B5EF4-FFF2-40B4-BE49-F238E27FC236}">
                    <a16:creationId xmlns:a16="http://schemas.microsoft.com/office/drawing/2014/main" id="{598B2A30-A307-4C42-8783-7873661EFE6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541;p37">
                <a:extLst>
                  <a:ext uri="{FF2B5EF4-FFF2-40B4-BE49-F238E27FC236}">
                    <a16:creationId xmlns:a16="http://schemas.microsoft.com/office/drawing/2014/main" id="{9211E824-1797-4B50-B4C1-3C8863358691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542;p37">
                <a:extLst>
                  <a:ext uri="{FF2B5EF4-FFF2-40B4-BE49-F238E27FC236}">
                    <a16:creationId xmlns:a16="http://schemas.microsoft.com/office/drawing/2014/main" id="{A9C7A480-0426-4A0C-B597-25F5A174255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543;p37">
                <a:extLst>
                  <a:ext uri="{FF2B5EF4-FFF2-40B4-BE49-F238E27FC236}">
                    <a16:creationId xmlns:a16="http://schemas.microsoft.com/office/drawing/2014/main" id="{B060024D-4148-457A-8904-847FFD5BAE3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544;p37">
                <a:extLst>
                  <a:ext uri="{FF2B5EF4-FFF2-40B4-BE49-F238E27FC236}">
                    <a16:creationId xmlns:a16="http://schemas.microsoft.com/office/drawing/2014/main" id="{823931B1-D389-4CC9-AFA1-9449D8B008DB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545;p37">
                <a:extLst>
                  <a:ext uri="{FF2B5EF4-FFF2-40B4-BE49-F238E27FC236}">
                    <a16:creationId xmlns:a16="http://schemas.microsoft.com/office/drawing/2014/main" id="{E269D7A5-CCAF-4E4A-96BC-81B247EA840C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546;p37">
                <a:extLst>
                  <a:ext uri="{FF2B5EF4-FFF2-40B4-BE49-F238E27FC236}">
                    <a16:creationId xmlns:a16="http://schemas.microsoft.com/office/drawing/2014/main" id="{1D99587F-AE6C-450B-8640-BB6F6EE79F74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547;p37">
                <a:extLst>
                  <a:ext uri="{FF2B5EF4-FFF2-40B4-BE49-F238E27FC236}">
                    <a16:creationId xmlns:a16="http://schemas.microsoft.com/office/drawing/2014/main" id="{E7C90085-5082-442A-A596-7964308B6028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548;p37">
                <a:extLst>
                  <a:ext uri="{FF2B5EF4-FFF2-40B4-BE49-F238E27FC236}">
                    <a16:creationId xmlns:a16="http://schemas.microsoft.com/office/drawing/2014/main" id="{7C49BF09-29D0-423E-ABC7-0CA61A8E1AE5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549;p37">
                <a:extLst>
                  <a:ext uri="{FF2B5EF4-FFF2-40B4-BE49-F238E27FC236}">
                    <a16:creationId xmlns:a16="http://schemas.microsoft.com/office/drawing/2014/main" id="{855C6EF8-9861-455B-B7D3-C3AA86FBD664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550;p37">
                <a:extLst>
                  <a:ext uri="{FF2B5EF4-FFF2-40B4-BE49-F238E27FC236}">
                    <a16:creationId xmlns:a16="http://schemas.microsoft.com/office/drawing/2014/main" id="{71F07E1A-446E-4A73-B889-0D859117E589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551;p37">
                <a:extLst>
                  <a:ext uri="{FF2B5EF4-FFF2-40B4-BE49-F238E27FC236}">
                    <a16:creationId xmlns:a16="http://schemas.microsoft.com/office/drawing/2014/main" id="{2951F3B6-0C22-46D4-AE3F-CA45E3E00BF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552;p37">
                <a:extLst>
                  <a:ext uri="{FF2B5EF4-FFF2-40B4-BE49-F238E27FC236}">
                    <a16:creationId xmlns:a16="http://schemas.microsoft.com/office/drawing/2014/main" id="{56F9968E-BF15-4652-AF1D-7F444F419EC6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553;p37">
                <a:extLst>
                  <a:ext uri="{FF2B5EF4-FFF2-40B4-BE49-F238E27FC236}">
                    <a16:creationId xmlns:a16="http://schemas.microsoft.com/office/drawing/2014/main" id="{BA660180-1AD7-4B51-B39C-72934921E0E0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554;p37">
                <a:extLst>
                  <a:ext uri="{FF2B5EF4-FFF2-40B4-BE49-F238E27FC236}">
                    <a16:creationId xmlns:a16="http://schemas.microsoft.com/office/drawing/2014/main" id="{04124AE6-4E01-4781-88B4-68559CB4A92D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555;p37">
                <a:extLst>
                  <a:ext uri="{FF2B5EF4-FFF2-40B4-BE49-F238E27FC236}">
                    <a16:creationId xmlns:a16="http://schemas.microsoft.com/office/drawing/2014/main" id="{EA91DCCA-2B7B-4C93-AFC6-081AA5D7D347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556;p37">
                <a:extLst>
                  <a:ext uri="{FF2B5EF4-FFF2-40B4-BE49-F238E27FC236}">
                    <a16:creationId xmlns:a16="http://schemas.microsoft.com/office/drawing/2014/main" id="{5AE6C85A-82F8-4B32-99CF-0EDB12AA2B3D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557;p37">
                <a:extLst>
                  <a:ext uri="{FF2B5EF4-FFF2-40B4-BE49-F238E27FC236}">
                    <a16:creationId xmlns:a16="http://schemas.microsoft.com/office/drawing/2014/main" id="{4FE165F5-221C-4AF5-A337-857D0EAD56C2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558;p37">
                <a:extLst>
                  <a:ext uri="{FF2B5EF4-FFF2-40B4-BE49-F238E27FC236}">
                    <a16:creationId xmlns:a16="http://schemas.microsoft.com/office/drawing/2014/main" id="{BC12C776-5BFA-4A0B-A6EB-9BAA9AB6CA0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59;p37">
                <a:extLst>
                  <a:ext uri="{FF2B5EF4-FFF2-40B4-BE49-F238E27FC236}">
                    <a16:creationId xmlns:a16="http://schemas.microsoft.com/office/drawing/2014/main" id="{83AD57BC-261E-4740-B394-7ED27024CF00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60;p37">
                <a:extLst>
                  <a:ext uri="{FF2B5EF4-FFF2-40B4-BE49-F238E27FC236}">
                    <a16:creationId xmlns:a16="http://schemas.microsoft.com/office/drawing/2014/main" id="{0A859AD4-1DD0-421F-A9D5-51263DF56D12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61;p37">
                <a:extLst>
                  <a:ext uri="{FF2B5EF4-FFF2-40B4-BE49-F238E27FC236}">
                    <a16:creationId xmlns:a16="http://schemas.microsoft.com/office/drawing/2014/main" id="{B9A9EB8A-964F-4A04-9732-75113841E744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62;p37">
                <a:extLst>
                  <a:ext uri="{FF2B5EF4-FFF2-40B4-BE49-F238E27FC236}">
                    <a16:creationId xmlns:a16="http://schemas.microsoft.com/office/drawing/2014/main" id="{4FED45CA-B1E3-4C8D-B7B6-73104D9A456C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63;p37">
                <a:extLst>
                  <a:ext uri="{FF2B5EF4-FFF2-40B4-BE49-F238E27FC236}">
                    <a16:creationId xmlns:a16="http://schemas.microsoft.com/office/drawing/2014/main" id="{83C66145-6429-4330-A446-44941830BEB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64;p37">
                <a:extLst>
                  <a:ext uri="{FF2B5EF4-FFF2-40B4-BE49-F238E27FC236}">
                    <a16:creationId xmlns:a16="http://schemas.microsoft.com/office/drawing/2014/main" id="{B2654631-709E-4BC4-9787-A9E59F2875BF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5;p37">
                <a:extLst>
                  <a:ext uri="{FF2B5EF4-FFF2-40B4-BE49-F238E27FC236}">
                    <a16:creationId xmlns:a16="http://schemas.microsoft.com/office/drawing/2014/main" id="{D922279B-AA05-4929-A465-0DA725C2A909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66;p37">
                <a:extLst>
                  <a:ext uri="{FF2B5EF4-FFF2-40B4-BE49-F238E27FC236}">
                    <a16:creationId xmlns:a16="http://schemas.microsoft.com/office/drawing/2014/main" id="{F2EC325F-FC9F-4C15-9F3A-662564E3DFE9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67;p37">
                <a:extLst>
                  <a:ext uri="{FF2B5EF4-FFF2-40B4-BE49-F238E27FC236}">
                    <a16:creationId xmlns:a16="http://schemas.microsoft.com/office/drawing/2014/main" id="{8D04CA25-FEB5-4626-8B51-FA0925F5B6BA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68;p37">
                <a:extLst>
                  <a:ext uri="{FF2B5EF4-FFF2-40B4-BE49-F238E27FC236}">
                    <a16:creationId xmlns:a16="http://schemas.microsoft.com/office/drawing/2014/main" id="{9F535208-29BB-453A-94F0-2F5F3158EB0D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569;p37">
                <a:extLst>
                  <a:ext uri="{FF2B5EF4-FFF2-40B4-BE49-F238E27FC236}">
                    <a16:creationId xmlns:a16="http://schemas.microsoft.com/office/drawing/2014/main" id="{A60CA19A-D148-43EE-A4D6-5B5818517F9E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570;p37">
                <a:extLst>
                  <a:ext uri="{FF2B5EF4-FFF2-40B4-BE49-F238E27FC236}">
                    <a16:creationId xmlns:a16="http://schemas.microsoft.com/office/drawing/2014/main" id="{9606B199-A4CE-48C3-853C-A0FBDC3656B3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571;p37">
                <a:extLst>
                  <a:ext uri="{FF2B5EF4-FFF2-40B4-BE49-F238E27FC236}">
                    <a16:creationId xmlns:a16="http://schemas.microsoft.com/office/drawing/2014/main" id="{8B6B955B-5BCA-49FE-9936-1CBA6E2123C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572;p37">
                <a:extLst>
                  <a:ext uri="{FF2B5EF4-FFF2-40B4-BE49-F238E27FC236}">
                    <a16:creationId xmlns:a16="http://schemas.microsoft.com/office/drawing/2014/main" id="{ED2662BD-0FA3-4740-A5A8-5480AFDF8771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573;p37">
                <a:extLst>
                  <a:ext uri="{FF2B5EF4-FFF2-40B4-BE49-F238E27FC236}">
                    <a16:creationId xmlns:a16="http://schemas.microsoft.com/office/drawing/2014/main" id="{723D9B29-C4ED-4B58-A0C0-F9446A1B8417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574;p37">
                <a:extLst>
                  <a:ext uri="{FF2B5EF4-FFF2-40B4-BE49-F238E27FC236}">
                    <a16:creationId xmlns:a16="http://schemas.microsoft.com/office/drawing/2014/main" id="{244B7318-FE4D-440F-8D7F-AB4AAA6F04D3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575;p37">
                <a:extLst>
                  <a:ext uri="{FF2B5EF4-FFF2-40B4-BE49-F238E27FC236}">
                    <a16:creationId xmlns:a16="http://schemas.microsoft.com/office/drawing/2014/main" id="{17F099C7-9B34-4DDE-9057-4E19CD440B58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576;p37">
                <a:extLst>
                  <a:ext uri="{FF2B5EF4-FFF2-40B4-BE49-F238E27FC236}">
                    <a16:creationId xmlns:a16="http://schemas.microsoft.com/office/drawing/2014/main" id="{D7B0CED6-A376-4AE1-B4E7-4824697BB3CC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77;p37">
                <a:extLst>
                  <a:ext uri="{FF2B5EF4-FFF2-40B4-BE49-F238E27FC236}">
                    <a16:creationId xmlns:a16="http://schemas.microsoft.com/office/drawing/2014/main" id="{7AC8EE49-8700-4322-8CA0-B78F66F983FE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78;p37">
                <a:extLst>
                  <a:ext uri="{FF2B5EF4-FFF2-40B4-BE49-F238E27FC236}">
                    <a16:creationId xmlns:a16="http://schemas.microsoft.com/office/drawing/2014/main" id="{4D90A2FD-56B2-4BA7-AAB2-B35046B27ECD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79;p37">
                <a:extLst>
                  <a:ext uri="{FF2B5EF4-FFF2-40B4-BE49-F238E27FC236}">
                    <a16:creationId xmlns:a16="http://schemas.microsoft.com/office/drawing/2014/main" id="{E33DE603-BF0C-4DE5-8F59-7BDA29FE09AD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80;p37">
                <a:extLst>
                  <a:ext uri="{FF2B5EF4-FFF2-40B4-BE49-F238E27FC236}">
                    <a16:creationId xmlns:a16="http://schemas.microsoft.com/office/drawing/2014/main" id="{D272723E-4AAA-468A-B3B2-7689AEADCD9E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81;p37">
                <a:extLst>
                  <a:ext uri="{FF2B5EF4-FFF2-40B4-BE49-F238E27FC236}">
                    <a16:creationId xmlns:a16="http://schemas.microsoft.com/office/drawing/2014/main" id="{57A66ED0-B945-4747-B5F1-07CE7610DA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82;p37">
                <a:extLst>
                  <a:ext uri="{FF2B5EF4-FFF2-40B4-BE49-F238E27FC236}">
                    <a16:creationId xmlns:a16="http://schemas.microsoft.com/office/drawing/2014/main" id="{6C21E609-33E4-4C08-94AB-76BCBD0EC6AC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3;p37">
                <a:extLst>
                  <a:ext uri="{FF2B5EF4-FFF2-40B4-BE49-F238E27FC236}">
                    <a16:creationId xmlns:a16="http://schemas.microsoft.com/office/drawing/2014/main" id="{8299E085-EF83-4DF4-AB2F-C187B374CD6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584;p37">
                <a:extLst>
                  <a:ext uri="{FF2B5EF4-FFF2-40B4-BE49-F238E27FC236}">
                    <a16:creationId xmlns:a16="http://schemas.microsoft.com/office/drawing/2014/main" id="{153FDA5B-DEB6-4207-B720-F855EE2367D5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585;p37">
                <a:extLst>
                  <a:ext uri="{FF2B5EF4-FFF2-40B4-BE49-F238E27FC236}">
                    <a16:creationId xmlns:a16="http://schemas.microsoft.com/office/drawing/2014/main" id="{8B791A41-5CC0-47C8-9C64-20CADAFD3435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2586;p37">
              <a:extLst>
                <a:ext uri="{FF2B5EF4-FFF2-40B4-BE49-F238E27FC236}">
                  <a16:creationId xmlns:a16="http://schemas.microsoft.com/office/drawing/2014/main" id="{3A9F8EA3-3FD1-4DB3-B07D-CBECAE4FDD2A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587;p37">
              <a:extLst>
                <a:ext uri="{FF2B5EF4-FFF2-40B4-BE49-F238E27FC236}">
                  <a16:creationId xmlns:a16="http://schemas.microsoft.com/office/drawing/2014/main" id="{9EA54A3F-7F1A-474A-91AC-95C86B2CE1C8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88;p37">
              <a:extLst>
                <a:ext uri="{FF2B5EF4-FFF2-40B4-BE49-F238E27FC236}">
                  <a16:creationId xmlns:a16="http://schemas.microsoft.com/office/drawing/2014/main" id="{BB1BEAB5-B566-4466-A354-A947BBFE478E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89;p37">
              <a:extLst>
                <a:ext uri="{FF2B5EF4-FFF2-40B4-BE49-F238E27FC236}">
                  <a16:creationId xmlns:a16="http://schemas.microsoft.com/office/drawing/2014/main" id="{B400479D-F5E0-4857-B364-59DED3336C59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90;p37">
              <a:extLst>
                <a:ext uri="{FF2B5EF4-FFF2-40B4-BE49-F238E27FC236}">
                  <a16:creationId xmlns:a16="http://schemas.microsoft.com/office/drawing/2014/main" id="{B1E68BFB-A543-4225-86C0-94365323B948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91;p37">
              <a:extLst>
                <a:ext uri="{FF2B5EF4-FFF2-40B4-BE49-F238E27FC236}">
                  <a16:creationId xmlns:a16="http://schemas.microsoft.com/office/drawing/2014/main" id="{8580C4B3-F0CE-41C1-A730-365FDE1E69C2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92;p37">
              <a:extLst>
                <a:ext uri="{FF2B5EF4-FFF2-40B4-BE49-F238E27FC236}">
                  <a16:creationId xmlns:a16="http://schemas.microsoft.com/office/drawing/2014/main" id="{67871D1E-31DB-434F-9CA9-551F21331DAA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593;p37">
              <a:extLst>
                <a:ext uri="{FF2B5EF4-FFF2-40B4-BE49-F238E27FC236}">
                  <a16:creationId xmlns:a16="http://schemas.microsoft.com/office/drawing/2014/main" id="{4CFB10FD-5C92-4638-83D4-63481AC2643A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594;p37">
              <a:extLst>
                <a:ext uri="{FF2B5EF4-FFF2-40B4-BE49-F238E27FC236}">
                  <a16:creationId xmlns:a16="http://schemas.microsoft.com/office/drawing/2014/main" id="{D63A6980-BB2C-49B7-BDEB-86BFBE6091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595;p37">
              <a:extLst>
                <a:ext uri="{FF2B5EF4-FFF2-40B4-BE49-F238E27FC236}">
                  <a16:creationId xmlns:a16="http://schemas.microsoft.com/office/drawing/2014/main" id="{68B3F79D-B97E-4F49-9E39-3EF0CB94D2B2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596;p37">
              <a:extLst>
                <a:ext uri="{FF2B5EF4-FFF2-40B4-BE49-F238E27FC236}">
                  <a16:creationId xmlns:a16="http://schemas.microsoft.com/office/drawing/2014/main" id="{27576638-D54E-4F33-84C2-BB7DE402943B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597;p37">
              <a:extLst>
                <a:ext uri="{FF2B5EF4-FFF2-40B4-BE49-F238E27FC236}">
                  <a16:creationId xmlns:a16="http://schemas.microsoft.com/office/drawing/2014/main" id="{571002D5-B4FA-4080-B97E-93913C4664B9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598;p37">
              <a:extLst>
                <a:ext uri="{FF2B5EF4-FFF2-40B4-BE49-F238E27FC236}">
                  <a16:creationId xmlns:a16="http://schemas.microsoft.com/office/drawing/2014/main" id="{2FA6C032-B32C-45F3-BAFE-D30652BBCAC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599;p37">
              <a:extLst>
                <a:ext uri="{FF2B5EF4-FFF2-40B4-BE49-F238E27FC236}">
                  <a16:creationId xmlns:a16="http://schemas.microsoft.com/office/drawing/2014/main" id="{B06577F1-53C7-43CA-9397-D67DAC218B2F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600;p37">
              <a:extLst>
                <a:ext uri="{FF2B5EF4-FFF2-40B4-BE49-F238E27FC236}">
                  <a16:creationId xmlns:a16="http://schemas.microsoft.com/office/drawing/2014/main" id="{6AF95D62-A903-43C5-904B-A926461772AE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601;p37">
              <a:extLst>
                <a:ext uri="{FF2B5EF4-FFF2-40B4-BE49-F238E27FC236}">
                  <a16:creationId xmlns:a16="http://schemas.microsoft.com/office/drawing/2014/main" id="{E63ABCB5-5003-4C26-BA01-40E8637A1692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602;p37">
              <a:extLst>
                <a:ext uri="{FF2B5EF4-FFF2-40B4-BE49-F238E27FC236}">
                  <a16:creationId xmlns:a16="http://schemas.microsoft.com/office/drawing/2014/main" id="{911B7DA9-1C1B-4AF0-AB15-4E4AB7323F8E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603;p37">
              <a:extLst>
                <a:ext uri="{FF2B5EF4-FFF2-40B4-BE49-F238E27FC236}">
                  <a16:creationId xmlns:a16="http://schemas.microsoft.com/office/drawing/2014/main" id="{7059289E-8FB7-4585-86C0-A28F97F78D1A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604;p37">
              <a:extLst>
                <a:ext uri="{FF2B5EF4-FFF2-40B4-BE49-F238E27FC236}">
                  <a16:creationId xmlns:a16="http://schemas.microsoft.com/office/drawing/2014/main" id="{2F741672-80F4-4549-A9C5-AEF5C8D2F3BA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05;p37">
              <a:extLst>
                <a:ext uri="{FF2B5EF4-FFF2-40B4-BE49-F238E27FC236}">
                  <a16:creationId xmlns:a16="http://schemas.microsoft.com/office/drawing/2014/main" id="{BA13BDB9-5443-4DD6-8395-209193655D87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606;p37">
              <a:extLst>
                <a:ext uri="{FF2B5EF4-FFF2-40B4-BE49-F238E27FC236}">
                  <a16:creationId xmlns:a16="http://schemas.microsoft.com/office/drawing/2014/main" id="{9E5BC598-F961-4F92-B66F-A78FE5154482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607;p37">
              <a:extLst>
                <a:ext uri="{FF2B5EF4-FFF2-40B4-BE49-F238E27FC236}">
                  <a16:creationId xmlns:a16="http://schemas.microsoft.com/office/drawing/2014/main" id="{868E51A8-FB41-4E72-AAFE-65FB10F0AE96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608;p37">
              <a:extLst>
                <a:ext uri="{FF2B5EF4-FFF2-40B4-BE49-F238E27FC236}">
                  <a16:creationId xmlns:a16="http://schemas.microsoft.com/office/drawing/2014/main" id="{1B939CC4-3FD8-48EF-B6F8-E3A1CF147FDB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609;p37">
              <a:extLst>
                <a:ext uri="{FF2B5EF4-FFF2-40B4-BE49-F238E27FC236}">
                  <a16:creationId xmlns:a16="http://schemas.microsoft.com/office/drawing/2014/main" id="{14E82A38-B05A-4373-A58E-0E3EAEC3BB11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610;p37">
              <a:extLst>
                <a:ext uri="{FF2B5EF4-FFF2-40B4-BE49-F238E27FC236}">
                  <a16:creationId xmlns:a16="http://schemas.microsoft.com/office/drawing/2014/main" id="{FDEB9422-7FE4-4CD2-83C8-C1BEFFCDF3BB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611;p37">
              <a:extLst>
                <a:ext uri="{FF2B5EF4-FFF2-40B4-BE49-F238E27FC236}">
                  <a16:creationId xmlns:a16="http://schemas.microsoft.com/office/drawing/2014/main" id="{AFC86DED-F3E1-41A6-B80A-74D1DCBB43C0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612;p37">
              <a:extLst>
                <a:ext uri="{FF2B5EF4-FFF2-40B4-BE49-F238E27FC236}">
                  <a16:creationId xmlns:a16="http://schemas.microsoft.com/office/drawing/2014/main" id="{2988FC52-295F-42A3-B737-57BF9597ADAA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613;p37">
              <a:extLst>
                <a:ext uri="{FF2B5EF4-FFF2-40B4-BE49-F238E27FC236}">
                  <a16:creationId xmlns:a16="http://schemas.microsoft.com/office/drawing/2014/main" id="{C67012E9-F377-4BEB-85B0-818A5E32EFC2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614;p37">
              <a:extLst>
                <a:ext uri="{FF2B5EF4-FFF2-40B4-BE49-F238E27FC236}">
                  <a16:creationId xmlns:a16="http://schemas.microsoft.com/office/drawing/2014/main" id="{BA8E9D68-F9FE-41AB-9B7D-F4918D712DE5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15;p37">
              <a:extLst>
                <a:ext uri="{FF2B5EF4-FFF2-40B4-BE49-F238E27FC236}">
                  <a16:creationId xmlns:a16="http://schemas.microsoft.com/office/drawing/2014/main" id="{9A115387-A80D-4434-82D6-0E3D33310F32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16;p37">
              <a:extLst>
                <a:ext uri="{FF2B5EF4-FFF2-40B4-BE49-F238E27FC236}">
                  <a16:creationId xmlns:a16="http://schemas.microsoft.com/office/drawing/2014/main" id="{785AFB1B-FCEB-4E81-B29C-108F98E30BA9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17;p37">
              <a:extLst>
                <a:ext uri="{FF2B5EF4-FFF2-40B4-BE49-F238E27FC236}">
                  <a16:creationId xmlns:a16="http://schemas.microsoft.com/office/drawing/2014/main" id="{D997F7CF-DEB9-4973-B563-ECBC8951E02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18;p37">
              <a:extLst>
                <a:ext uri="{FF2B5EF4-FFF2-40B4-BE49-F238E27FC236}">
                  <a16:creationId xmlns:a16="http://schemas.microsoft.com/office/drawing/2014/main" id="{1418083B-4F5C-4922-9936-E4046BF04D5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19;p37">
              <a:extLst>
                <a:ext uri="{FF2B5EF4-FFF2-40B4-BE49-F238E27FC236}">
                  <a16:creationId xmlns:a16="http://schemas.microsoft.com/office/drawing/2014/main" id="{2538B24A-5EF1-4621-B0E7-2E584557EFB9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620;p37">
              <a:extLst>
                <a:ext uri="{FF2B5EF4-FFF2-40B4-BE49-F238E27FC236}">
                  <a16:creationId xmlns:a16="http://schemas.microsoft.com/office/drawing/2014/main" id="{7F6CFAB5-ED6A-4A31-91F9-5A736E608173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621;p37">
              <a:extLst>
                <a:ext uri="{FF2B5EF4-FFF2-40B4-BE49-F238E27FC236}">
                  <a16:creationId xmlns:a16="http://schemas.microsoft.com/office/drawing/2014/main" id="{5F87A452-F92C-4070-A5BA-8AC1B6191C2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622;p37">
              <a:extLst>
                <a:ext uri="{FF2B5EF4-FFF2-40B4-BE49-F238E27FC236}">
                  <a16:creationId xmlns:a16="http://schemas.microsoft.com/office/drawing/2014/main" id="{03C59C7F-C7AF-4219-9CD5-B97BB4F9E6BD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623;p37">
              <a:extLst>
                <a:ext uri="{FF2B5EF4-FFF2-40B4-BE49-F238E27FC236}">
                  <a16:creationId xmlns:a16="http://schemas.microsoft.com/office/drawing/2014/main" id="{8E489CF5-41C6-4ACA-AB41-64AC92EC26A3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24;p37">
              <a:extLst>
                <a:ext uri="{FF2B5EF4-FFF2-40B4-BE49-F238E27FC236}">
                  <a16:creationId xmlns:a16="http://schemas.microsoft.com/office/drawing/2014/main" id="{EDBE0423-C53E-45A3-A4D6-CAEDB80717A3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25;p37">
              <a:extLst>
                <a:ext uri="{FF2B5EF4-FFF2-40B4-BE49-F238E27FC236}">
                  <a16:creationId xmlns:a16="http://schemas.microsoft.com/office/drawing/2014/main" id="{CBF5226B-3461-4D2C-8775-9E14D8572AA1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26;p37">
              <a:extLst>
                <a:ext uri="{FF2B5EF4-FFF2-40B4-BE49-F238E27FC236}">
                  <a16:creationId xmlns:a16="http://schemas.microsoft.com/office/drawing/2014/main" id="{C26C3E28-443A-49B3-9396-CD8A135A6466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27;p37">
              <a:extLst>
                <a:ext uri="{FF2B5EF4-FFF2-40B4-BE49-F238E27FC236}">
                  <a16:creationId xmlns:a16="http://schemas.microsoft.com/office/drawing/2014/main" id="{06AD6DE6-70F2-4BDB-B568-E74754ABD82F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28;p37">
              <a:extLst>
                <a:ext uri="{FF2B5EF4-FFF2-40B4-BE49-F238E27FC236}">
                  <a16:creationId xmlns:a16="http://schemas.microsoft.com/office/drawing/2014/main" id="{73FACB7E-E6A8-4114-9891-7060DCB7A2E8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29;p37">
              <a:extLst>
                <a:ext uri="{FF2B5EF4-FFF2-40B4-BE49-F238E27FC236}">
                  <a16:creationId xmlns:a16="http://schemas.microsoft.com/office/drawing/2014/main" id="{12F89106-D750-4C7C-89E0-5BEE1027F3E8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30;p37">
              <a:extLst>
                <a:ext uri="{FF2B5EF4-FFF2-40B4-BE49-F238E27FC236}">
                  <a16:creationId xmlns:a16="http://schemas.microsoft.com/office/drawing/2014/main" id="{168E8076-873A-4D44-8742-59C836FF04A9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31;p37">
              <a:extLst>
                <a:ext uri="{FF2B5EF4-FFF2-40B4-BE49-F238E27FC236}">
                  <a16:creationId xmlns:a16="http://schemas.microsoft.com/office/drawing/2014/main" id="{A98794EC-C4D2-4271-9EAF-5A4FD1E5349F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32;p37">
              <a:extLst>
                <a:ext uri="{FF2B5EF4-FFF2-40B4-BE49-F238E27FC236}">
                  <a16:creationId xmlns:a16="http://schemas.microsoft.com/office/drawing/2014/main" id="{5C1A6C9F-67FD-45E2-9651-31006E6606E8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33;p37">
              <a:extLst>
                <a:ext uri="{FF2B5EF4-FFF2-40B4-BE49-F238E27FC236}">
                  <a16:creationId xmlns:a16="http://schemas.microsoft.com/office/drawing/2014/main" id="{9B8FAAA2-073D-4C12-8155-441E27F98CBE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34;p37">
              <a:extLst>
                <a:ext uri="{FF2B5EF4-FFF2-40B4-BE49-F238E27FC236}">
                  <a16:creationId xmlns:a16="http://schemas.microsoft.com/office/drawing/2014/main" id="{AFAAD75C-3CE3-4CED-A926-659D3A4CA96A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35;p37">
              <a:extLst>
                <a:ext uri="{FF2B5EF4-FFF2-40B4-BE49-F238E27FC236}">
                  <a16:creationId xmlns:a16="http://schemas.microsoft.com/office/drawing/2014/main" id="{92A0AB13-C825-4EB3-8B72-BA17062C6216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36;p37">
              <a:extLst>
                <a:ext uri="{FF2B5EF4-FFF2-40B4-BE49-F238E27FC236}">
                  <a16:creationId xmlns:a16="http://schemas.microsoft.com/office/drawing/2014/main" id="{6863536C-D6CD-41CE-8DA0-FCB181BCD840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37;p37">
              <a:extLst>
                <a:ext uri="{FF2B5EF4-FFF2-40B4-BE49-F238E27FC236}">
                  <a16:creationId xmlns:a16="http://schemas.microsoft.com/office/drawing/2014/main" id="{80BB45DA-D7BF-4775-BABC-765DB5AD4537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38;p37">
              <a:extLst>
                <a:ext uri="{FF2B5EF4-FFF2-40B4-BE49-F238E27FC236}">
                  <a16:creationId xmlns:a16="http://schemas.microsoft.com/office/drawing/2014/main" id="{A3A622CB-F787-4189-A721-1F1A757F678A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39;p37">
              <a:extLst>
                <a:ext uri="{FF2B5EF4-FFF2-40B4-BE49-F238E27FC236}">
                  <a16:creationId xmlns:a16="http://schemas.microsoft.com/office/drawing/2014/main" id="{81F5BE8D-4FEB-4BA2-966C-17696AFAB9B0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640;p37">
              <a:extLst>
                <a:ext uri="{FF2B5EF4-FFF2-40B4-BE49-F238E27FC236}">
                  <a16:creationId xmlns:a16="http://schemas.microsoft.com/office/drawing/2014/main" id="{335DB60C-EB87-4E01-B78B-C6F20EF59FE9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641;p37">
              <a:extLst>
                <a:ext uri="{FF2B5EF4-FFF2-40B4-BE49-F238E27FC236}">
                  <a16:creationId xmlns:a16="http://schemas.microsoft.com/office/drawing/2014/main" id="{C770C75E-AB69-4168-93DC-A99FD9D4394E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642;p37">
              <a:extLst>
                <a:ext uri="{FF2B5EF4-FFF2-40B4-BE49-F238E27FC236}">
                  <a16:creationId xmlns:a16="http://schemas.microsoft.com/office/drawing/2014/main" id="{BEAC0169-FC2A-4BF5-A34E-B5591683983D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643;p37">
              <a:extLst>
                <a:ext uri="{FF2B5EF4-FFF2-40B4-BE49-F238E27FC236}">
                  <a16:creationId xmlns:a16="http://schemas.microsoft.com/office/drawing/2014/main" id="{73813552-0878-47EE-B07C-47C280F126D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644;p37">
              <a:extLst>
                <a:ext uri="{FF2B5EF4-FFF2-40B4-BE49-F238E27FC236}">
                  <a16:creationId xmlns:a16="http://schemas.microsoft.com/office/drawing/2014/main" id="{8A19E2B5-0DFA-4C69-ACED-C4E67D84E84B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45;p37">
              <a:extLst>
                <a:ext uri="{FF2B5EF4-FFF2-40B4-BE49-F238E27FC236}">
                  <a16:creationId xmlns:a16="http://schemas.microsoft.com/office/drawing/2014/main" id="{9581DB65-0FC8-4AF0-9162-AA4DB5E26ED4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46;p37">
              <a:extLst>
                <a:ext uri="{FF2B5EF4-FFF2-40B4-BE49-F238E27FC236}">
                  <a16:creationId xmlns:a16="http://schemas.microsoft.com/office/drawing/2014/main" id="{6A454C98-0651-41CC-BDB9-CD0E09CB47B9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47;p37">
              <a:extLst>
                <a:ext uri="{FF2B5EF4-FFF2-40B4-BE49-F238E27FC236}">
                  <a16:creationId xmlns:a16="http://schemas.microsoft.com/office/drawing/2014/main" id="{0BCE5C98-C223-4F89-999F-B7A5238D7CAD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48;p37">
              <a:extLst>
                <a:ext uri="{FF2B5EF4-FFF2-40B4-BE49-F238E27FC236}">
                  <a16:creationId xmlns:a16="http://schemas.microsoft.com/office/drawing/2014/main" id="{FC692603-2845-4A2C-861F-FF8C7A79B63A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49;p37">
              <a:extLst>
                <a:ext uri="{FF2B5EF4-FFF2-40B4-BE49-F238E27FC236}">
                  <a16:creationId xmlns:a16="http://schemas.microsoft.com/office/drawing/2014/main" id="{30FBEA61-63BD-4D62-9AB5-26EAE55CB908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50;p37">
              <a:extLst>
                <a:ext uri="{FF2B5EF4-FFF2-40B4-BE49-F238E27FC236}">
                  <a16:creationId xmlns:a16="http://schemas.microsoft.com/office/drawing/2014/main" id="{01FC65DD-0403-4AD0-8A2E-75FA752ED36A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51;p37">
              <a:extLst>
                <a:ext uri="{FF2B5EF4-FFF2-40B4-BE49-F238E27FC236}">
                  <a16:creationId xmlns:a16="http://schemas.microsoft.com/office/drawing/2014/main" id="{561D6A1A-5215-4430-9F93-8034F24E1778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52;p37">
              <a:extLst>
                <a:ext uri="{FF2B5EF4-FFF2-40B4-BE49-F238E27FC236}">
                  <a16:creationId xmlns:a16="http://schemas.microsoft.com/office/drawing/2014/main" id="{2A44AE6B-4C43-4F99-8A51-144C9B2EFD0D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53;p37">
              <a:extLst>
                <a:ext uri="{FF2B5EF4-FFF2-40B4-BE49-F238E27FC236}">
                  <a16:creationId xmlns:a16="http://schemas.microsoft.com/office/drawing/2014/main" id="{72750C93-E911-4F0A-B5D0-B7377AB38D73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54;p37">
              <a:extLst>
                <a:ext uri="{FF2B5EF4-FFF2-40B4-BE49-F238E27FC236}">
                  <a16:creationId xmlns:a16="http://schemas.microsoft.com/office/drawing/2014/main" id="{606EB2E9-1385-44CC-8D0F-266F9FF132A8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55;p37">
              <a:extLst>
                <a:ext uri="{FF2B5EF4-FFF2-40B4-BE49-F238E27FC236}">
                  <a16:creationId xmlns:a16="http://schemas.microsoft.com/office/drawing/2014/main" id="{ED570F3E-5103-41FC-ADA5-A9BFD3D9A9A7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56;p37">
              <a:extLst>
                <a:ext uri="{FF2B5EF4-FFF2-40B4-BE49-F238E27FC236}">
                  <a16:creationId xmlns:a16="http://schemas.microsoft.com/office/drawing/2014/main" id="{3699ABFA-5D7F-4B12-AE4E-6C4C0EEAC11F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57;p37">
              <a:extLst>
                <a:ext uri="{FF2B5EF4-FFF2-40B4-BE49-F238E27FC236}">
                  <a16:creationId xmlns:a16="http://schemas.microsoft.com/office/drawing/2014/main" id="{E52657A0-B6DB-4C8A-99E7-89A7CC1D8A8B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58;p37">
              <a:extLst>
                <a:ext uri="{FF2B5EF4-FFF2-40B4-BE49-F238E27FC236}">
                  <a16:creationId xmlns:a16="http://schemas.microsoft.com/office/drawing/2014/main" id="{76A40AEB-1304-433D-81BE-E397FC1202E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59;p37">
              <a:extLst>
                <a:ext uri="{FF2B5EF4-FFF2-40B4-BE49-F238E27FC236}">
                  <a16:creationId xmlns:a16="http://schemas.microsoft.com/office/drawing/2014/main" id="{3431E1B4-52C5-4B86-A9A8-F75D16562A99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60;p37">
              <a:extLst>
                <a:ext uri="{FF2B5EF4-FFF2-40B4-BE49-F238E27FC236}">
                  <a16:creationId xmlns:a16="http://schemas.microsoft.com/office/drawing/2014/main" id="{CC7786CF-7128-4A0F-845C-321E3F493FC8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61;p37">
              <a:extLst>
                <a:ext uri="{FF2B5EF4-FFF2-40B4-BE49-F238E27FC236}">
                  <a16:creationId xmlns:a16="http://schemas.microsoft.com/office/drawing/2014/main" id="{68CC6173-8C1D-42C9-AA18-5D199253F18C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62;p37">
              <a:extLst>
                <a:ext uri="{FF2B5EF4-FFF2-40B4-BE49-F238E27FC236}">
                  <a16:creationId xmlns:a16="http://schemas.microsoft.com/office/drawing/2014/main" id="{A82743E1-0BBA-4EF3-A144-5CC2421AE7B1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63;p37">
              <a:extLst>
                <a:ext uri="{FF2B5EF4-FFF2-40B4-BE49-F238E27FC236}">
                  <a16:creationId xmlns:a16="http://schemas.microsoft.com/office/drawing/2014/main" id="{44DD82FB-E645-448F-88F5-9B794E41D218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64;p37">
              <a:extLst>
                <a:ext uri="{FF2B5EF4-FFF2-40B4-BE49-F238E27FC236}">
                  <a16:creationId xmlns:a16="http://schemas.microsoft.com/office/drawing/2014/main" id="{2BDE93F2-3796-43AA-A106-71E02ED783A6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65;p37">
              <a:extLst>
                <a:ext uri="{FF2B5EF4-FFF2-40B4-BE49-F238E27FC236}">
                  <a16:creationId xmlns:a16="http://schemas.microsoft.com/office/drawing/2014/main" id="{6C93736E-8BE4-4B80-9956-71C1E88815DF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66;p37">
              <a:extLst>
                <a:ext uri="{FF2B5EF4-FFF2-40B4-BE49-F238E27FC236}">
                  <a16:creationId xmlns:a16="http://schemas.microsoft.com/office/drawing/2014/main" id="{5C5B5530-B051-49F8-980F-EE11DAF50B0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67;p37">
              <a:extLst>
                <a:ext uri="{FF2B5EF4-FFF2-40B4-BE49-F238E27FC236}">
                  <a16:creationId xmlns:a16="http://schemas.microsoft.com/office/drawing/2014/main" id="{B132054C-014E-4163-9A6B-C1F5DFBC79CC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68;p37">
              <a:extLst>
                <a:ext uri="{FF2B5EF4-FFF2-40B4-BE49-F238E27FC236}">
                  <a16:creationId xmlns:a16="http://schemas.microsoft.com/office/drawing/2014/main" id="{EDF37A42-CC20-42CC-A92C-E5F6384C68CF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69;p37">
              <a:extLst>
                <a:ext uri="{FF2B5EF4-FFF2-40B4-BE49-F238E27FC236}">
                  <a16:creationId xmlns:a16="http://schemas.microsoft.com/office/drawing/2014/main" id="{4DCAD87C-23B4-417C-9E70-BBCDEFD51C98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70;p37">
              <a:extLst>
                <a:ext uri="{FF2B5EF4-FFF2-40B4-BE49-F238E27FC236}">
                  <a16:creationId xmlns:a16="http://schemas.microsoft.com/office/drawing/2014/main" id="{BE7BE1DB-BEA9-46EC-BAB0-D831B6F894ED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71;p37">
              <a:extLst>
                <a:ext uri="{FF2B5EF4-FFF2-40B4-BE49-F238E27FC236}">
                  <a16:creationId xmlns:a16="http://schemas.microsoft.com/office/drawing/2014/main" id="{D9DCEF23-D77E-4662-B259-452148561687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72;p37">
              <a:extLst>
                <a:ext uri="{FF2B5EF4-FFF2-40B4-BE49-F238E27FC236}">
                  <a16:creationId xmlns:a16="http://schemas.microsoft.com/office/drawing/2014/main" id="{D0262233-D0F0-420D-9A83-E8282009673D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73;p37">
              <a:extLst>
                <a:ext uri="{FF2B5EF4-FFF2-40B4-BE49-F238E27FC236}">
                  <a16:creationId xmlns:a16="http://schemas.microsoft.com/office/drawing/2014/main" id="{FBF71C36-DC17-4848-8132-02B53B7C5CE0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74;p37">
              <a:extLst>
                <a:ext uri="{FF2B5EF4-FFF2-40B4-BE49-F238E27FC236}">
                  <a16:creationId xmlns:a16="http://schemas.microsoft.com/office/drawing/2014/main" id="{DF5FF526-6CFF-4D19-BE8B-28EFBBB323C8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75;p37">
              <a:extLst>
                <a:ext uri="{FF2B5EF4-FFF2-40B4-BE49-F238E27FC236}">
                  <a16:creationId xmlns:a16="http://schemas.microsoft.com/office/drawing/2014/main" id="{7456468F-A404-4FF3-A823-333764EA2E9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676;p37">
              <a:extLst>
                <a:ext uri="{FF2B5EF4-FFF2-40B4-BE49-F238E27FC236}">
                  <a16:creationId xmlns:a16="http://schemas.microsoft.com/office/drawing/2014/main" id="{B3C161B6-227F-48F7-A0DE-4D7DC8CC433D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77;p37">
              <a:extLst>
                <a:ext uri="{FF2B5EF4-FFF2-40B4-BE49-F238E27FC236}">
                  <a16:creationId xmlns:a16="http://schemas.microsoft.com/office/drawing/2014/main" id="{B6D3F472-1076-45E1-A034-F7D230EF00E2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678;p37">
              <a:extLst>
                <a:ext uri="{FF2B5EF4-FFF2-40B4-BE49-F238E27FC236}">
                  <a16:creationId xmlns:a16="http://schemas.microsoft.com/office/drawing/2014/main" id="{CFC68CA6-5C1D-4163-9A75-AC282496A0A8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679;p37">
              <a:extLst>
                <a:ext uri="{FF2B5EF4-FFF2-40B4-BE49-F238E27FC236}">
                  <a16:creationId xmlns:a16="http://schemas.microsoft.com/office/drawing/2014/main" id="{90EEAAC2-6786-4162-969F-467B35D510E8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680;p37">
              <a:extLst>
                <a:ext uri="{FF2B5EF4-FFF2-40B4-BE49-F238E27FC236}">
                  <a16:creationId xmlns:a16="http://schemas.microsoft.com/office/drawing/2014/main" id="{2CD315ED-DD37-4B99-BCCA-6C11978925C0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681;p37">
              <a:extLst>
                <a:ext uri="{FF2B5EF4-FFF2-40B4-BE49-F238E27FC236}">
                  <a16:creationId xmlns:a16="http://schemas.microsoft.com/office/drawing/2014/main" id="{43426D77-63C1-4C1B-AFC9-1DF4CB139B66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682;p37">
              <a:extLst>
                <a:ext uri="{FF2B5EF4-FFF2-40B4-BE49-F238E27FC236}">
                  <a16:creationId xmlns:a16="http://schemas.microsoft.com/office/drawing/2014/main" id="{ECBA05E1-1725-4FE5-8634-7EAB78FB2B0D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683;p37">
              <a:extLst>
                <a:ext uri="{FF2B5EF4-FFF2-40B4-BE49-F238E27FC236}">
                  <a16:creationId xmlns:a16="http://schemas.microsoft.com/office/drawing/2014/main" id="{A22086B1-D77B-492F-B15C-6E53F592E616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684;p37">
              <a:extLst>
                <a:ext uri="{FF2B5EF4-FFF2-40B4-BE49-F238E27FC236}">
                  <a16:creationId xmlns:a16="http://schemas.microsoft.com/office/drawing/2014/main" id="{A944F202-6555-44ED-8209-65B37A27EA8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685;p37">
              <a:extLst>
                <a:ext uri="{FF2B5EF4-FFF2-40B4-BE49-F238E27FC236}">
                  <a16:creationId xmlns:a16="http://schemas.microsoft.com/office/drawing/2014/main" id="{1404CFFF-77EF-4529-97BC-C9F36D3D4372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686;p37">
              <a:extLst>
                <a:ext uri="{FF2B5EF4-FFF2-40B4-BE49-F238E27FC236}">
                  <a16:creationId xmlns:a16="http://schemas.microsoft.com/office/drawing/2014/main" id="{88DDF4F6-157E-4E5C-85A3-9E42AD98ADA9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687;p37">
              <a:extLst>
                <a:ext uri="{FF2B5EF4-FFF2-40B4-BE49-F238E27FC236}">
                  <a16:creationId xmlns:a16="http://schemas.microsoft.com/office/drawing/2014/main" id="{3C33418B-83D0-4F46-B7B2-81B08AF45420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688;p37">
              <a:extLst>
                <a:ext uri="{FF2B5EF4-FFF2-40B4-BE49-F238E27FC236}">
                  <a16:creationId xmlns:a16="http://schemas.microsoft.com/office/drawing/2014/main" id="{69C0C990-AB98-4177-9429-B858DD9265AB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689;p37">
              <a:extLst>
                <a:ext uri="{FF2B5EF4-FFF2-40B4-BE49-F238E27FC236}">
                  <a16:creationId xmlns:a16="http://schemas.microsoft.com/office/drawing/2014/main" id="{C68DCB74-EE87-4370-B110-6224AA2EA016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690;p37">
              <a:extLst>
                <a:ext uri="{FF2B5EF4-FFF2-40B4-BE49-F238E27FC236}">
                  <a16:creationId xmlns:a16="http://schemas.microsoft.com/office/drawing/2014/main" id="{8CA5C063-ED46-4503-A4BF-AB0F3D13396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91;p37">
              <a:extLst>
                <a:ext uri="{FF2B5EF4-FFF2-40B4-BE49-F238E27FC236}">
                  <a16:creationId xmlns:a16="http://schemas.microsoft.com/office/drawing/2014/main" id="{E9FBABA9-AE34-497F-A785-A5A9906C33A0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92;p37">
              <a:extLst>
                <a:ext uri="{FF2B5EF4-FFF2-40B4-BE49-F238E27FC236}">
                  <a16:creationId xmlns:a16="http://schemas.microsoft.com/office/drawing/2014/main" id="{0575F65E-E665-47D6-A4A1-D846F488088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93;p37">
              <a:extLst>
                <a:ext uri="{FF2B5EF4-FFF2-40B4-BE49-F238E27FC236}">
                  <a16:creationId xmlns:a16="http://schemas.microsoft.com/office/drawing/2014/main" id="{222C4B7F-5EF9-4137-981F-B5D14AF8796A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94;p37">
              <a:extLst>
                <a:ext uri="{FF2B5EF4-FFF2-40B4-BE49-F238E27FC236}">
                  <a16:creationId xmlns:a16="http://schemas.microsoft.com/office/drawing/2014/main" id="{6179A01B-47AB-4E4A-9940-09DC63C1D3A5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95;p37">
              <a:extLst>
                <a:ext uri="{FF2B5EF4-FFF2-40B4-BE49-F238E27FC236}">
                  <a16:creationId xmlns:a16="http://schemas.microsoft.com/office/drawing/2014/main" id="{2A1FD753-FE2B-49DA-962A-8858D70C7CF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96;p37">
              <a:extLst>
                <a:ext uri="{FF2B5EF4-FFF2-40B4-BE49-F238E27FC236}">
                  <a16:creationId xmlns:a16="http://schemas.microsoft.com/office/drawing/2014/main" id="{52C3B99B-729A-428D-BFCE-FC84F37B192C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97;p37">
              <a:extLst>
                <a:ext uri="{FF2B5EF4-FFF2-40B4-BE49-F238E27FC236}">
                  <a16:creationId xmlns:a16="http://schemas.microsoft.com/office/drawing/2014/main" id="{D0F737B7-25C4-4FA4-8A61-3DF535FE0AB0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698;p37">
              <a:extLst>
                <a:ext uri="{FF2B5EF4-FFF2-40B4-BE49-F238E27FC236}">
                  <a16:creationId xmlns:a16="http://schemas.microsoft.com/office/drawing/2014/main" id="{6A67F558-F672-4228-A7BD-5496AF7A006E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699;p37">
              <a:extLst>
                <a:ext uri="{FF2B5EF4-FFF2-40B4-BE49-F238E27FC236}">
                  <a16:creationId xmlns:a16="http://schemas.microsoft.com/office/drawing/2014/main" id="{F70739FB-E8A7-4CCD-A52D-82412AE9EE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00;p37">
              <a:extLst>
                <a:ext uri="{FF2B5EF4-FFF2-40B4-BE49-F238E27FC236}">
                  <a16:creationId xmlns:a16="http://schemas.microsoft.com/office/drawing/2014/main" id="{A4DA0D36-253A-4FFE-AA64-58FC44A42127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01;p37">
              <a:extLst>
                <a:ext uri="{FF2B5EF4-FFF2-40B4-BE49-F238E27FC236}">
                  <a16:creationId xmlns:a16="http://schemas.microsoft.com/office/drawing/2014/main" id="{D1A73260-309F-48EA-B053-5C172E61A4F5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02;p37">
              <a:extLst>
                <a:ext uri="{FF2B5EF4-FFF2-40B4-BE49-F238E27FC236}">
                  <a16:creationId xmlns:a16="http://schemas.microsoft.com/office/drawing/2014/main" id="{754D602E-1F45-4C43-B05F-AAF45789AEB4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03;p37">
              <a:extLst>
                <a:ext uri="{FF2B5EF4-FFF2-40B4-BE49-F238E27FC236}">
                  <a16:creationId xmlns:a16="http://schemas.microsoft.com/office/drawing/2014/main" id="{9530E519-C297-496C-A937-2FAB71E1C530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04;p37">
              <a:extLst>
                <a:ext uri="{FF2B5EF4-FFF2-40B4-BE49-F238E27FC236}">
                  <a16:creationId xmlns:a16="http://schemas.microsoft.com/office/drawing/2014/main" id="{3A74F433-452C-4C9E-B046-34FAF69418C0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05;p37">
              <a:extLst>
                <a:ext uri="{FF2B5EF4-FFF2-40B4-BE49-F238E27FC236}">
                  <a16:creationId xmlns:a16="http://schemas.microsoft.com/office/drawing/2014/main" id="{8D3A47CA-2952-4657-B28D-2EA1667CEF97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06;p37">
              <a:extLst>
                <a:ext uri="{FF2B5EF4-FFF2-40B4-BE49-F238E27FC236}">
                  <a16:creationId xmlns:a16="http://schemas.microsoft.com/office/drawing/2014/main" id="{AF494BF0-BE78-4AB3-B29E-8FE0BDA4BBD2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07;p37">
              <a:extLst>
                <a:ext uri="{FF2B5EF4-FFF2-40B4-BE49-F238E27FC236}">
                  <a16:creationId xmlns:a16="http://schemas.microsoft.com/office/drawing/2014/main" id="{25BDDC50-05C7-4245-8BAE-E61B5EE756C5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08;p37">
              <a:extLst>
                <a:ext uri="{FF2B5EF4-FFF2-40B4-BE49-F238E27FC236}">
                  <a16:creationId xmlns:a16="http://schemas.microsoft.com/office/drawing/2014/main" id="{AF95F59B-E590-4287-BF06-7CBB8E164C33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09;p37">
              <a:extLst>
                <a:ext uri="{FF2B5EF4-FFF2-40B4-BE49-F238E27FC236}">
                  <a16:creationId xmlns:a16="http://schemas.microsoft.com/office/drawing/2014/main" id="{C9A8E4A9-59A4-49D0-AD6C-C43840752B48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10;p37">
              <a:extLst>
                <a:ext uri="{FF2B5EF4-FFF2-40B4-BE49-F238E27FC236}">
                  <a16:creationId xmlns:a16="http://schemas.microsoft.com/office/drawing/2014/main" id="{DCEB57A9-FC53-435A-8023-F824D561A201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11;p37">
              <a:extLst>
                <a:ext uri="{FF2B5EF4-FFF2-40B4-BE49-F238E27FC236}">
                  <a16:creationId xmlns:a16="http://schemas.microsoft.com/office/drawing/2014/main" id="{D6C35B28-EC66-4C99-A9F5-66C4D340B431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12;p37">
              <a:extLst>
                <a:ext uri="{FF2B5EF4-FFF2-40B4-BE49-F238E27FC236}">
                  <a16:creationId xmlns:a16="http://schemas.microsoft.com/office/drawing/2014/main" id="{8BA3372E-BCFA-4ACF-8FB7-821C8717743D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13;p37">
              <a:extLst>
                <a:ext uri="{FF2B5EF4-FFF2-40B4-BE49-F238E27FC236}">
                  <a16:creationId xmlns:a16="http://schemas.microsoft.com/office/drawing/2014/main" id="{53633AA3-4092-43CB-B491-B2772E27C45E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14;p37">
              <a:extLst>
                <a:ext uri="{FF2B5EF4-FFF2-40B4-BE49-F238E27FC236}">
                  <a16:creationId xmlns:a16="http://schemas.microsoft.com/office/drawing/2014/main" id="{10758A09-72E7-4A2A-B423-FF5D1EF89085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15;p37">
              <a:extLst>
                <a:ext uri="{FF2B5EF4-FFF2-40B4-BE49-F238E27FC236}">
                  <a16:creationId xmlns:a16="http://schemas.microsoft.com/office/drawing/2014/main" id="{0E448D3F-975C-4135-88C1-5CC1272218AB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16;p37">
              <a:extLst>
                <a:ext uri="{FF2B5EF4-FFF2-40B4-BE49-F238E27FC236}">
                  <a16:creationId xmlns:a16="http://schemas.microsoft.com/office/drawing/2014/main" id="{E66525CE-B80E-42E7-A884-6106EDC4030B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17;p37">
              <a:extLst>
                <a:ext uri="{FF2B5EF4-FFF2-40B4-BE49-F238E27FC236}">
                  <a16:creationId xmlns:a16="http://schemas.microsoft.com/office/drawing/2014/main" id="{126C4614-5A3B-4737-8BD0-D2BE44C12D39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18;p37">
              <a:extLst>
                <a:ext uri="{FF2B5EF4-FFF2-40B4-BE49-F238E27FC236}">
                  <a16:creationId xmlns:a16="http://schemas.microsoft.com/office/drawing/2014/main" id="{BE17E2B8-30EB-460A-92D4-592DCF0CBC88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19;p37">
              <a:extLst>
                <a:ext uri="{FF2B5EF4-FFF2-40B4-BE49-F238E27FC236}">
                  <a16:creationId xmlns:a16="http://schemas.microsoft.com/office/drawing/2014/main" id="{B4AFDAB8-EB3B-41E8-BCE5-85463E6E16EE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20;p37">
              <a:extLst>
                <a:ext uri="{FF2B5EF4-FFF2-40B4-BE49-F238E27FC236}">
                  <a16:creationId xmlns:a16="http://schemas.microsoft.com/office/drawing/2014/main" id="{BC73C624-FAB8-45CB-8FD7-99D4A1F1717B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21;p37">
              <a:extLst>
                <a:ext uri="{FF2B5EF4-FFF2-40B4-BE49-F238E27FC236}">
                  <a16:creationId xmlns:a16="http://schemas.microsoft.com/office/drawing/2014/main" id="{EE540BE9-F27C-4D2B-B8CE-785BEAC5958E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22;p37">
              <a:extLst>
                <a:ext uri="{FF2B5EF4-FFF2-40B4-BE49-F238E27FC236}">
                  <a16:creationId xmlns:a16="http://schemas.microsoft.com/office/drawing/2014/main" id="{2539C883-1C62-449D-9D05-C6B610FAC4D7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23;p37">
              <a:extLst>
                <a:ext uri="{FF2B5EF4-FFF2-40B4-BE49-F238E27FC236}">
                  <a16:creationId xmlns:a16="http://schemas.microsoft.com/office/drawing/2014/main" id="{1B3654E2-CDE0-46EE-896F-C2F813AC88F0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24;p37">
              <a:extLst>
                <a:ext uri="{FF2B5EF4-FFF2-40B4-BE49-F238E27FC236}">
                  <a16:creationId xmlns:a16="http://schemas.microsoft.com/office/drawing/2014/main" id="{26CDE588-9DDC-480F-BF60-DAD7D074C1AE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25;p37">
              <a:extLst>
                <a:ext uri="{FF2B5EF4-FFF2-40B4-BE49-F238E27FC236}">
                  <a16:creationId xmlns:a16="http://schemas.microsoft.com/office/drawing/2014/main" id="{45B95EA0-085D-42D1-BD78-5387088ACA97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26;p37">
              <a:extLst>
                <a:ext uri="{FF2B5EF4-FFF2-40B4-BE49-F238E27FC236}">
                  <a16:creationId xmlns:a16="http://schemas.microsoft.com/office/drawing/2014/main" id="{A4EF3765-FB66-41C4-8A28-975A88C1ABF6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" name="Google Shape;2727;p37">
              <a:extLst>
                <a:ext uri="{FF2B5EF4-FFF2-40B4-BE49-F238E27FC236}">
                  <a16:creationId xmlns:a16="http://schemas.microsoft.com/office/drawing/2014/main" id="{6E8A69A4-E3E4-43C7-871B-02444EDEFAD5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5" name="Google Shape;2728;p37">
                <a:extLst>
                  <a:ext uri="{FF2B5EF4-FFF2-40B4-BE49-F238E27FC236}">
                    <a16:creationId xmlns:a16="http://schemas.microsoft.com/office/drawing/2014/main" id="{A0E8F6D7-5630-4C16-AE74-D84FC1EC386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729;p37">
                <a:extLst>
                  <a:ext uri="{FF2B5EF4-FFF2-40B4-BE49-F238E27FC236}">
                    <a16:creationId xmlns:a16="http://schemas.microsoft.com/office/drawing/2014/main" id="{30122F15-D817-4FDD-B7B2-D9C98CB9468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730;p37">
                <a:extLst>
                  <a:ext uri="{FF2B5EF4-FFF2-40B4-BE49-F238E27FC236}">
                    <a16:creationId xmlns:a16="http://schemas.microsoft.com/office/drawing/2014/main" id="{EAF4EF8D-A054-4128-A51F-9C8DDEF10A3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731;p37">
                <a:extLst>
                  <a:ext uri="{FF2B5EF4-FFF2-40B4-BE49-F238E27FC236}">
                    <a16:creationId xmlns:a16="http://schemas.microsoft.com/office/drawing/2014/main" id="{273E32DF-4DD6-48AC-8464-9A4E76EBED9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732;p37">
                <a:extLst>
                  <a:ext uri="{FF2B5EF4-FFF2-40B4-BE49-F238E27FC236}">
                    <a16:creationId xmlns:a16="http://schemas.microsoft.com/office/drawing/2014/main" id="{161DF261-4550-4536-B324-652EFC42760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2733;p37">
              <a:extLst>
                <a:ext uri="{FF2B5EF4-FFF2-40B4-BE49-F238E27FC236}">
                  <a16:creationId xmlns:a16="http://schemas.microsoft.com/office/drawing/2014/main" id="{8A652917-D7C2-442F-A2DF-51A3CD925B00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0" name="Google Shape;2734;p37">
                <a:extLst>
                  <a:ext uri="{FF2B5EF4-FFF2-40B4-BE49-F238E27FC236}">
                    <a16:creationId xmlns:a16="http://schemas.microsoft.com/office/drawing/2014/main" id="{47F07EEF-086E-4906-A998-0E78614D118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735;p37">
                <a:extLst>
                  <a:ext uri="{FF2B5EF4-FFF2-40B4-BE49-F238E27FC236}">
                    <a16:creationId xmlns:a16="http://schemas.microsoft.com/office/drawing/2014/main" id="{0B90EED4-6D99-4481-BAB2-9ACF259AC962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736;p37">
                <a:extLst>
                  <a:ext uri="{FF2B5EF4-FFF2-40B4-BE49-F238E27FC236}">
                    <a16:creationId xmlns:a16="http://schemas.microsoft.com/office/drawing/2014/main" id="{4098948C-5BD4-45E9-AF34-0BEDB0B161B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737;p37">
                <a:extLst>
                  <a:ext uri="{FF2B5EF4-FFF2-40B4-BE49-F238E27FC236}">
                    <a16:creationId xmlns:a16="http://schemas.microsoft.com/office/drawing/2014/main" id="{07A1251C-5420-4B59-90F4-82A569DEF29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738;p37">
                <a:extLst>
                  <a:ext uri="{FF2B5EF4-FFF2-40B4-BE49-F238E27FC236}">
                    <a16:creationId xmlns:a16="http://schemas.microsoft.com/office/drawing/2014/main" id="{587C8339-C98C-4870-97E4-E85EE660D90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2739;p37">
              <a:extLst>
                <a:ext uri="{FF2B5EF4-FFF2-40B4-BE49-F238E27FC236}">
                  <a16:creationId xmlns:a16="http://schemas.microsoft.com/office/drawing/2014/main" id="{155BDB93-FD67-413C-984B-8F25F283B417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40;p37">
              <a:extLst>
                <a:ext uri="{FF2B5EF4-FFF2-40B4-BE49-F238E27FC236}">
                  <a16:creationId xmlns:a16="http://schemas.microsoft.com/office/drawing/2014/main" id="{649A894E-2812-46CF-A696-820F26050F0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2741;p37">
              <a:extLst>
                <a:ext uri="{FF2B5EF4-FFF2-40B4-BE49-F238E27FC236}">
                  <a16:creationId xmlns:a16="http://schemas.microsoft.com/office/drawing/2014/main" id="{DA5A1E19-6F68-4BB3-B454-9D3810F961E4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55" name="Google Shape;2742;p37">
                <a:extLst>
                  <a:ext uri="{FF2B5EF4-FFF2-40B4-BE49-F238E27FC236}">
                    <a16:creationId xmlns:a16="http://schemas.microsoft.com/office/drawing/2014/main" id="{5D5B3DAB-32E2-4A78-A68E-E398DB1BF48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743;p37">
                <a:extLst>
                  <a:ext uri="{FF2B5EF4-FFF2-40B4-BE49-F238E27FC236}">
                    <a16:creationId xmlns:a16="http://schemas.microsoft.com/office/drawing/2014/main" id="{FD945A4A-C200-4DDA-B5D7-6A621986BF7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744;p37">
                <a:extLst>
                  <a:ext uri="{FF2B5EF4-FFF2-40B4-BE49-F238E27FC236}">
                    <a16:creationId xmlns:a16="http://schemas.microsoft.com/office/drawing/2014/main" id="{FAB7134B-C2B6-4868-9355-274DDF4176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745;p37">
                <a:extLst>
                  <a:ext uri="{FF2B5EF4-FFF2-40B4-BE49-F238E27FC236}">
                    <a16:creationId xmlns:a16="http://schemas.microsoft.com/office/drawing/2014/main" id="{C1B53CC2-ECD6-420A-873F-30316BEF69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746;p37">
                <a:extLst>
                  <a:ext uri="{FF2B5EF4-FFF2-40B4-BE49-F238E27FC236}">
                    <a16:creationId xmlns:a16="http://schemas.microsoft.com/office/drawing/2014/main" id="{0D22D1B5-01CA-40D4-86F8-A150B1F6B8D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2747;p37">
              <a:extLst>
                <a:ext uri="{FF2B5EF4-FFF2-40B4-BE49-F238E27FC236}">
                  <a16:creationId xmlns:a16="http://schemas.microsoft.com/office/drawing/2014/main" id="{374C71CC-7826-4ED0-8A77-DFEB01C3085B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48;p37">
              <a:extLst>
                <a:ext uri="{FF2B5EF4-FFF2-40B4-BE49-F238E27FC236}">
                  <a16:creationId xmlns:a16="http://schemas.microsoft.com/office/drawing/2014/main" id="{49BF7970-D81E-4522-A719-F51683FDDB97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04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581890" y="1294685"/>
            <a:ext cx="4847666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Obrigado</a:t>
            </a:r>
            <a:r>
              <a:rPr lang="en" sz="7200" dirty="0"/>
              <a:t>!</a:t>
            </a:r>
            <a:endParaRPr sz="72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008" y="2764647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122" y="1998602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017" y="665222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51330" y="1796843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Devops </a:t>
            </a:r>
            <a:br>
              <a:rPr lang="pt-BR" dirty="0"/>
            </a:br>
            <a:r>
              <a:rPr lang="pt-BR" dirty="0"/>
              <a:t>Infraestrutura como código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1;p38">
            <a:extLst>
              <a:ext uri="{FF2B5EF4-FFF2-40B4-BE49-F238E27FC236}">
                <a16:creationId xmlns:a16="http://schemas.microsoft.com/office/drawing/2014/main" id="{BDC5D145-3F5B-44AD-8E59-6366B6E2720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720" y="4092594"/>
            <a:ext cx="681510" cy="437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1;p22">
            <a:extLst>
              <a:ext uri="{FF2B5EF4-FFF2-40B4-BE49-F238E27FC236}">
                <a16:creationId xmlns:a16="http://schemas.microsoft.com/office/drawing/2014/main" id="{9669D7B4-1A4A-470E-8BB0-7B150A270725}"/>
              </a:ext>
            </a:extLst>
          </p:cNvPr>
          <p:cNvSpPr txBox="1">
            <a:spLocks/>
          </p:cNvSpPr>
          <p:nvPr/>
        </p:nvSpPr>
        <p:spPr>
          <a:xfrm>
            <a:off x="648518" y="3779431"/>
            <a:ext cx="4142917" cy="6263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800"/>
            </a:pPr>
            <a:r>
              <a:rPr lang="pt-BR" sz="1800" dirty="0">
                <a:solidFill>
                  <a:schemeClr val="lt1"/>
                </a:solidFill>
                <a:latin typeface="Muli"/>
                <a:sym typeface="Muli"/>
              </a:rPr>
              <a:t>Aluno: David Alves de Araujo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800"/>
            </a:pPr>
            <a:r>
              <a:rPr lang="pt-BR" sz="1800" dirty="0">
                <a:solidFill>
                  <a:schemeClr val="lt1"/>
                </a:solidFill>
                <a:latin typeface="Muli"/>
                <a:sym typeface="Muli"/>
              </a:rPr>
              <a:t>Orientador: Prof. David Zanetti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50" name="Google Shape;4048;p38">
            <a:extLst>
              <a:ext uri="{FF2B5EF4-FFF2-40B4-BE49-F238E27FC236}">
                <a16:creationId xmlns:a16="http://schemas.microsoft.com/office/drawing/2014/main" id="{0EFDFD09-8353-48EC-BDC6-2D8EE8A4F3EE}"/>
              </a:ext>
            </a:extLst>
          </p:cNvPr>
          <p:cNvGrpSpPr/>
          <p:nvPr/>
        </p:nvGrpSpPr>
        <p:grpSpPr>
          <a:xfrm>
            <a:off x="5780098" y="853888"/>
            <a:ext cx="2700486" cy="3247465"/>
            <a:chOff x="2181300" y="231400"/>
            <a:chExt cx="4262637" cy="4762499"/>
          </a:xfrm>
        </p:grpSpPr>
        <p:sp>
          <p:nvSpPr>
            <p:cNvPr id="251" name="Google Shape;4049;p38">
              <a:extLst>
                <a:ext uri="{FF2B5EF4-FFF2-40B4-BE49-F238E27FC236}">
                  <a16:creationId xmlns:a16="http://schemas.microsoft.com/office/drawing/2014/main" id="{B22CD29B-E8BF-41E9-91E7-F27459DB3214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4050;p38">
              <a:extLst>
                <a:ext uri="{FF2B5EF4-FFF2-40B4-BE49-F238E27FC236}">
                  <a16:creationId xmlns:a16="http://schemas.microsoft.com/office/drawing/2014/main" id="{E06D4EED-0A10-4C73-9D51-7A6E3B2E128E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4051;p38">
              <a:extLst>
                <a:ext uri="{FF2B5EF4-FFF2-40B4-BE49-F238E27FC236}">
                  <a16:creationId xmlns:a16="http://schemas.microsoft.com/office/drawing/2014/main" id="{C916CC02-AFF0-464A-89E2-1F8848DC5D37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4052;p38">
              <a:extLst>
                <a:ext uri="{FF2B5EF4-FFF2-40B4-BE49-F238E27FC236}">
                  <a16:creationId xmlns:a16="http://schemas.microsoft.com/office/drawing/2014/main" id="{6F1FCE13-8BDC-413B-90D7-10DF077AC49C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4053;p38">
              <a:extLst>
                <a:ext uri="{FF2B5EF4-FFF2-40B4-BE49-F238E27FC236}">
                  <a16:creationId xmlns:a16="http://schemas.microsoft.com/office/drawing/2014/main" id="{F63F4E3D-B186-459F-94FE-BB3C9F411F51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4054;p38">
              <a:extLst>
                <a:ext uri="{FF2B5EF4-FFF2-40B4-BE49-F238E27FC236}">
                  <a16:creationId xmlns:a16="http://schemas.microsoft.com/office/drawing/2014/main" id="{BCB63AC2-ED54-43EB-B8B6-CFEA55C81EE3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4055;p38">
              <a:extLst>
                <a:ext uri="{FF2B5EF4-FFF2-40B4-BE49-F238E27FC236}">
                  <a16:creationId xmlns:a16="http://schemas.microsoft.com/office/drawing/2014/main" id="{C5C7DAF5-D81F-4112-AE42-5E6B3B9E9EB4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4056;p38">
              <a:extLst>
                <a:ext uri="{FF2B5EF4-FFF2-40B4-BE49-F238E27FC236}">
                  <a16:creationId xmlns:a16="http://schemas.microsoft.com/office/drawing/2014/main" id="{8135FF1A-A437-4ACA-91A4-81D9CE6C75A6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4057;p38">
              <a:extLst>
                <a:ext uri="{FF2B5EF4-FFF2-40B4-BE49-F238E27FC236}">
                  <a16:creationId xmlns:a16="http://schemas.microsoft.com/office/drawing/2014/main" id="{3A79ACEA-FF12-4E3F-8C1E-C49BE679687E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4058;p38">
              <a:extLst>
                <a:ext uri="{FF2B5EF4-FFF2-40B4-BE49-F238E27FC236}">
                  <a16:creationId xmlns:a16="http://schemas.microsoft.com/office/drawing/2014/main" id="{D57183E0-8E7E-440B-B69A-9B71E02B2D91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4059;p38">
              <a:extLst>
                <a:ext uri="{FF2B5EF4-FFF2-40B4-BE49-F238E27FC236}">
                  <a16:creationId xmlns:a16="http://schemas.microsoft.com/office/drawing/2014/main" id="{C266C011-564D-4382-9699-264F309F71FC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4060;p38">
              <a:extLst>
                <a:ext uri="{FF2B5EF4-FFF2-40B4-BE49-F238E27FC236}">
                  <a16:creationId xmlns:a16="http://schemas.microsoft.com/office/drawing/2014/main" id="{DC08FA69-7439-44B4-B9D2-6792317F3522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4061;p38">
              <a:extLst>
                <a:ext uri="{FF2B5EF4-FFF2-40B4-BE49-F238E27FC236}">
                  <a16:creationId xmlns:a16="http://schemas.microsoft.com/office/drawing/2014/main" id="{A276D4DA-0E9F-4B3E-B9E3-99A66FE726DD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4062;p38">
              <a:extLst>
                <a:ext uri="{FF2B5EF4-FFF2-40B4-BE49-F238E27FC236}">
                  <a16:creationId xmlns:a16="http://schemas.microsoft.com/office/drawing/2014/main" id="{287B20F5-E418-4D6D-9434-70BBD1D8291A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4063;p38">
              <a:extLst>
                <a:ext uri="{FF2B5EF4-FFF2-40B4-BE49-F238E27FC236}">
                  <a16:creationId xmlns:a16="http://schemas.microsoft.com/office/drawing/2014/main" id="{68E39987-5DF9-4AF5-9C62-E1D98D4B3990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4064;p38">
              <a:extLst>
                <a:ext uri="{FF2B5EF4-FFF2-40B4-BE49-F238E27FC236}">
                  <a16:creationId xmlns:a16="http://schemas.microsoft.com/office/drawing/2014/main" id="{F69BB8DC-FFF8-40EE-949C-0D5CC7CC4884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4065;p38">
              <a:extLst>
                <a:ext uri="{FF2B5EF4-FFF2-40B4-BE49-F238E27FC236}">
                  <a16:creationId xmlns:a16="http://schemas.microsoft.com/office/drawing/2014/main" id="{A2AF617C-4BB6-491E-B0B9-9D845F0A3F00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4066;p38">
              <a:extLst>
                <a:ext uri="{FF2B5EF4-FFF2-40B4-BE49-F238E27FC236}">
                  <a16:creationId xmlns:a16="http://schemas.microsoft.com/office/drawing/2014/main" id="{D69CBA2F-E4E8-49DC-BFD5-3E769848B1D9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4067;p38">
              <a:extLst>
                <a:ext uri="{FF2B5EF4-FFF2-40B4-BE49-F238E27FC236}">
                  <a16:creationId xmlns:a16="http://schemas.microsoft.com/office/drawing/2014/main" id="{2F2A4FEF-0960-4C0A-9140-B49150CCD883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4068;p38">
              <a:extLst>
                <a:ext uri="{FF2B5EF4-FFF2-40B4-BE49-F238E27FC236}">
                  <a16:creationId xmlns:a16="http://schemas.microsoft.com/office/drawing/2014/main" id="{A1DB68F9-704D-464A-80EC-07B4FF821F29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4069;p38">
              <a:extLst>
                <a:ext uri="{FF2B5EF4-FFF2-40B4-BE49-F238E27FC236}">
                  <a16:creationId xmlns:a16="http://schemas.microsoft.com/office/drawing/2014/main" id="{01F24AA6-EB8B-4227-A126-B274E5047E2A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4070;p38">
              <a:extLst>
                <a:ext uri="{FF2B5EF4-FFF2-40B4-BE49-F238E27FC236}">
                  <a16:creationId xmlns:a16="http://schemas.microsoft.com/office/drawing/2014/main" id="{41F78043-124A-4C4C-A8DC-CF8BFF3AF76A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4071;p38">
              <a:extLst>
                <a:ext uri="{FF2B5EF4-FFF2-40B4-BE49-F238E27FC236}">
                  <a16:creationId xmlns:a16="http://schemas.microsoft.com/office/drawing/2014/main" id="{AE82D970-9D2B-4437-9B49-902AEEBE1249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4072;p38">
              <a:extLst>
                <a:ext uri="{FF2B5EF4-FFF2-40B4-BE49-F238E27FC236}">
                  <a16:creationId xmlns:a16="http://schemas.microsoft.com/office/drawing/2014/main" id="{FDBCDEFE-B0B7-44EF-A099-69468266359B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4073;p38">
              <a:extLst>
                <a:ext uri="{FF2B5EF4-FFF2-40B4-BE49-F238E27FC236}">
                  <a16:creationId xmlns:a16="http://schemas.microsoft.com/office/drawing/2014/main" id="{91DDC352-D673-4EEB-ACAA-F259530E9679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4074;p38">
              <a:extLst>
                <a:ext uri="{FF2B5EF4-FFF2-40B4-BE49-F238E27FC236}">
                  <a16:creationId xmlns:a16="http://schemas.microsoft.com/office/drawing/2014/main" id="{55A7A126-38B8-43DC-AA54-FD22A702A636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4075;p38">
              <a:extLst>
                <a:ext uri="{FF2B5EF4-FFF2-40B4-BE49-F238E27FC236}">
                  <a16:creationId xmlns:a16="http://schemas.microsoft.com/office/drawing/2014/main" id="{768BBDDC-14D7-442F-AFDE-479E7FD239AC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4076;p38">
              <a:extLst>
                <a:ext uri="{FF2B5EF4-FFF2-40B4-BE49-F238E27FC236}">
                  <a16:creationId xmlns:a16="http://schemas.microsoft.com/office/drawing/2014/main" id="{C223998D-6862-4904-A956-620CE17D6B5B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4077;p38">
              <a:extLst>
                <a:ext uri="{FF2B5EF4-FFF2-40B4-BE49-F238E27FC236}">
                  <a16:creationId xmlns:a16="http://schemas.microsoft.com/office/drawing/2014/main" id="{BF85B7CD-1DDF-47EB-8E6E-661B688761CF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4078;p38">
              <a:extLst>
                <a:ext uri="{FF2B5EF4-FFF2-40B4-BE49-F238E27FC236}">
                  <a16:creationId xmlns:a16="http://schemas.microsoft.com/office/drawing/2014/main" id="{C71CC679-7EC8-4DC2-BAC6-28B629BBADB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4079;p38">
              <a:extLst>
                <a:ext uri="{FF2B5EF4-FFF2-40B4-BE49-F238E27FC236}">
                  <a16:creationId xmlns:a16="http://schemas.microsoft.com/office/drawing/2014/main" id="{DD2AC9B6-6892-4C7B-ABB0-A16AD4989B50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4080;p38">
              <a:extLst>
                <a:ext uri="{FF2B5EF4-FFF2-40B4-BE49-F238E27FC236}">
                  <a16:creationId xmlns:a16="http://schemas.microsoft.com/office/drawing/2014/main" id="{94FF1895-0E7A-4F05-8A30-421957238EAF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4081;p38">
              <a:extLst>
                <a:ext uri="{FF2B5EF4-FFF2-40B4-BE49-F238E27FC236}">
                  <a16:creationId xmlns:a16="http://schemas.microsoft.com/office/drawing/2014/main" id="{C1D2FCFE-C2BD-489B-9F45-B08C941A80CA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4082;p38">
              <a:extLst>
                <a:ext uri="{FF2B5EF4-FFF2-40B4-BE49-F238E27FC236}">
                  <a16:creationId xmlns:a16="http://schemas.microsoft.com/office/drawing/2014/main" id="{F299204D-2ACE-4F29-807D-0887448CC43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4083;p38">
              <a:extLst>
                <a:ext uri="{FF2B5EF4-FFF2-40B4-BE49-F238E27FC236}">
                  <a16:creationId xmlns:a16="http://schemas.microsoft.com/office/drawing/2014/main" id="{B818D91B-3095-4699-A7C3-29627D4FF268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4084;p38">
              <a:extLst>
                <a:ext uri="{FF2B5EF4-FFF2-40B4-BE49-F238E27FC236}">
                  <a16:creationId xmlns:a16="http://schemas.microsoft.com/office/drawing/2014/main" id="{E712D859-C770-4B51-BDCF-32FF1D540013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4085;p38">
              <a:extLst>
                <a:ext uri="{FF2B5EF4-FFF2-40B4-BE49-F238E27FC236}">
                  <a16:creationId xmlns:a16="http://schemas.microsoft.com/office/drawing/2014/main" id="{0E0ABAB1-AD4E-4159-9CD2-0F9505D762B5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4086;p38">
              <a:extLst>
                <a:ext uri="{FF2B5EF4-FFF2-40B4-BE49-F238E27FC236}">
                  <a16:creationId xmlns:a16="http://schemas.microsoft.com/office/drawing/2014/main" id="{A23A97C0-E143-409D-8113-AF1DAFD4702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4087;p38">
              <a:extLst>
                <a:ext uri="{FF2B5EF4-FFF2-40B4-BE49-F238E27FC236}">
                  <a16:creationId xmlns:a16="http://schemas.microsoft.com/office/drawing/2014/main" id="{049AE659-8DD7-4491-8DA6-6897B6B6EC04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41" name="Google Shape;4088;p38">
                <a:extLst>
                  <a:ext uri="{FF2B5EF4-FFF2-40B4-BE49-F238E27FC236}">
                    <a16:creationId xmlns:a16="http://schemas.microsoft.com/office/drawing/2014/main" id="{271BE9CF-DCAB-4E60-85A8-315B9B3FE709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089;p38">
                <a:extLst>
                  <a:ext uri="{FF2B5EF4-FFF2-40B4-BE49-F238E27FC236}">
                    <a16:creationId xmlns:a16="http://schemas.microsoft.com/office/drawing/2014/main" id="{1C6EF156-6010-4EBB-A23F-3EB37FC7182C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090;p38">
                <a:extLst>
                  <a:ext uri="{FF2B5EF4-FFF2-40B4-BE49-F238E27FC236}">
                    <a16:creationId xmlns:a16="http://schemas.microsoft.com/office/drawing/2014/main" id="{1ACAAD00-E3DE-4DE1-B0CD-BE59197C8A67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091;p38">
                <a:extLst>
                  <a:ext uri="{FF2B5EF4-FFF2-40B4-BE49-F238E27FC236}">
                    <a16:creationId xmlns:a16="http://schemas.microsoft.com/office/drawing/2014/main" id="{A0023F81-7AF8-4C4B-AFCD-5ED9014CEF74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092;p38">
                <a:extLst>
                  <a:ext uri="{FF2B5EF4-FFF2-40B4-BE49-F238E27FC236}">
                    <a16:creationId xmlns:a16="http://schemas.microsoft.com/office/drawing/2014/main" id="{DC68D076-53B0-43D4-A099-46D46989751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093;p38">
                <a:extLst>
                  <a:ext uri="{FF2B5EF4-FFF2-40B4-BE49-F238E27FC236}">
                    <a16:creationId xmlns:a16="http://schemas.microsoft.com/office/drawing/2014/main" id="{A5DCBA38-4AA0-483E-8CAF-E22B2250A95B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094;p38">
                <a:extLst>
                  <a:ext uri="{FF2B5EF4-FFF2-40B4-BE49-F238E27FC236}">
                    <a16:creationId xmlns:a16="http://schemas.microsoft.com/office/drawing/2014/main" id="{6F7F2BE8-BB57-4DE5-9D3D-8B48F72D1E13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095;p38">
                <a:extLst>
                  <a:ext uri="{FF2B5EF4-FFF2-40B4-BE49-F238E27FC236}">
                    <a16:creationId xmlns:a16="http://schemas.microsoft.com/office/drawing/2014/main" id="{13C5DF71-3FDA-4CF0-8373-1F6D80324090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096;p38">
                <a:extLst>
                  <a:ext uri="{FF2B5EF4-FFF2-40B4-BE49-F238E27FC236}">
                    <a16:creationId xmlns:a16="http://schemas.microsoft.com/office/drawing/2014/main" id="{205C1B0D-91C4-4AE1-873A-26382E011E9C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097;p38">
                <a:extLst>
                  <a:ext uri="{FF2B5EF4-FFF2-40B4-BE49-F238E27FC236}">
                    <a16:creationId xmlns:a16="http://schemas.microsoft.com/office/drawing/2014/main" id="{38656D50-3F3B-4E47-A834-8B6947E280B8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098;p38">
                <a:extLst>
                  <a:ext uri="{FF2B5EF4-FFF2-40B4-BE49-F238E27FC236}">
                    <a16:creationId xmlns:a16="http://schemas.microsoft.com/office/drawing/2014/main" id="{D55EADC9-B0D1-4103-B0D5-85787CF4B7F8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099;p38">
                <a:extLst>
                  <a:ext uri="{FF2B5EF4-FFF2-40B4-BE49-F238E27FC236}">
                    <a16:creationId xmlns:a16="http://schemas.microsoft.com/office/drawing/2014/main" id="{E36F843C-ACC0-4940-B60A-173EF6F33359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100;p38">
                <a:extLst>
                  <a:ext uri="{FF2B5EF4-FFF2-40B4-BE49-F238E27FC236}">
                    <a16:creationId xmlns:a16="http://schemas.microsoft.com/office/drawing/2014/main" id="{F4949953-71CB-4F63-B02F-374BF6A570EC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101;p38">
                <a:extLst>
                  <a:ext uri="{FF2B5EF4-FFF2-40B4-BE49-F238E27FC236}">
                    <a16:creationId xmlns:a16="http://schemas.microsoft.com/office/drawing/2014/main" id="{194CF936-56F1-41D2-BCFC-F356E02E94B2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102;p38">
                <a:extLst>
                  <a:ext uri="{FF2B5EF4-FFF2-40B4-BE49-F238E27FC236}">
                    <a16:creationId xmlns:a16="http://schemas.microsoft.com/office/drawing/2014/main" id="{1FB9FB61-F77C-47F4-8E04-424323DA5191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103;p38">
                <a:extLst>
                  <a:ext uri="{FF2B5EF4-FFF2-40B4-BE49-F238E27FC236}">
                    <a16:creationId xmlns:a16="http://schemas.microsoft.com/office/drawing/2014/main" id="{FC72D388-FEF9-43A8-B4D3-5A207EBDF52C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104;p38">
                <a:extLst>
                  <a:ext uri="{FF2B5EF4-FFF2-40B4-BE49-F238E27FC236}">
                    <a16:creationId xmlns:a16="http://schemas.microsoft.com/office/drawing/2014/main" id="{837EF2EB-EF78-4E5D-8F79-D80DF167F3EF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4105;p38">
              <a:extLst>
                <a:ext uri="{FF2B5EF4-FFF2-40B4-BE49-F238E27FC236}">
                  <a16:creationId xmlns:a16="http://schemas.microsoft.com/office/drawing/2014/main" id="{4FA4C75E-CC27-4D96-869D-69F53ABFBD49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25" name="Google Shape;4106;p38">
                <a:extLst>
                  <a:ext uri="{FF2B5EF4-FFF2-40B4-BE49-F238E27FC236}">
                    <a16:creationId xmlns:a16="http://schemas.microsoft.com/office/drawing/2014/main" id="{92C82710-155F-400A-BE86-6A5E4200A4D7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107;p38">
                <a:extLst>
                  <a:ext uri="{FF2B5EF4-FFF2-40B4-BE49-F238E27FC236}">
                    <a16:creationId xmlns:a16="http://schemas.microsoft.com/office/drawing/2014/main" id="{64BD6015-E09C-4B85-9438-D5FF667D27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108;p38">
                <a:extLst>
                  <a:ext uri="{FF2B5EF4-FFF2-40B4-BE49-F238E27FC236}">
                    <a16:creationId xmlns:a16="http://schemas.microsoft.com/office/drawing/2014/main" id="{087DA688-9EE1-45ED-B32F-285BFA1D67C7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109;p38">
                <a:extLst>
                  <a:ext uri="{FF2B5EF4-FFF2-40B4-BE49-F238E27FC236}">
                    <a16:creationId xmlns:a16="http://schemas.microsoft.com/office/drawing/2014/main" id="{7038BD25-6329-4989-AF0F-8F66DE9A9CE3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110;p38">
                <a:extLst>
                  <a:ext uri="{FF2B5EF4-FFF2-40B4-BE49-F238E27FC236}">
                    <a16:creationId xmlns:a16="http://schemas.microsoft.com/office/drawing/2014/main" id="{BFBAEB4A-584A-43FC-8FC4-86EA788468FB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111;p38">
                <a:extLst>
                  <a:ext uri="{FF2B5EF4-FFF2-40B4-BE49-F238E27FC236}">
                    <a16:creationId xmlns:a16="http://schemas.microsoft.com/office/drawing/2014/main" id="{9100EE95-3350-4A3F-93E9-77382FF2EF87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112;p38">
                <a:extLst>
                  <a:ext uri="{FF2B5EF4-FFF2-40B4-BE49-F238E27FC236}">
                    <a16:creationId xmlns:a16="http://schemas.microsoft.com/office/drawing/2014/main" id="{E51F560F-4C4E-41D3-9EC7-8E0A2F575E6D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113;p38">
                <a:extLst>
                  <a:ext uri="{FF2B5EF4-FFF2-40B4-BE49-F238E27FC236}">
                    <a16:creationId xmlns:a16="http://schemas.microsoft.com/office/drawing/2014/main" id="{63071FFE-41F4-48FB-A91E-8D3E5EE75214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114;p38">
                <a:extLst>
                  <a:ext uri="{FF2B5EF4-FFF2-40B4-BE49-F238E27FC236}">
                    <a16:creationId xmlns:a16="http://schemas.microsoft.com/office/drawing/2014/main" id="{DD9564AD-5575-4BDA-8859-34CD287EA0ED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115;p38">
                <a:extLst>
                  <a:ext uri="{FF2B5EF4-FFF2-40B4-BE49-F238E27FC236}">
                    <a16:creationId xmlns:a16="http://schemas.microsoft.com/office/drawing/2014/main" id="{2A2330D5-A087-4001-8F58-2289CEB3A78E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116;p38">
                <a:extLst>
                  <a:ext uri="{FF2B5EF4-FFF2-40B4-BE49-F238E27FC236}">
                    <a16:creationId xmlns:a16="http://schemas.microsoft.com/office/drawing/2014/main" id="{FFBA3574-0245-4685-BC7C-E5507EAE0739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117;p38">
                <a:extLst>
                  <a:ext uri="{FF2B5EF4-FFF2-40B4-BE49-F238E27FC236}">
                    <a16:creationId xmlns:a16="http://schemas.microsoft.com/office/drawing/2014/main" id="{91FCD3C8-CEC1-4BDD-93E2-D48114B7B603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118;p38">
                <a:extLst>
                  <a:ext uri="{FF2B5EF4-FFF2-40B4-BE49-F238E27FC236}">
                    <a16:creationId xmlns:a16="http://schemas.microsoft.com/office/drawing/2014/main" id="{DCFC23AE-DB78-4D77-9A7F-D6AB6D5DDC2E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119;p38">
                <a:extLst>
                  <a:ext uri="{FF2B5EF4-FFF2-40B4-BE49-F238E27FC236}">
                    <a16:creationId xmlns:a16="http://schemas.microsoft.com/office/drawing/2014/main" id="{2A81DD25-9705-4E3E-99AF-CC7A5EA925BF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120;p38">
                <a:extLst>
                  <a:ext uri="{FF2B5EF4-FFF2-40B4-BE49-F238E27FC236}">
                    <a16:creationId xmlns:a16="http://schemas.microsoft.com/office/drawing/2014/main" id="{23BF47E4-FA9D-4F68-A73A-0F38A1B6B5FB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121;p38">
                <a:extLst>
                  <a:ext uri="{FF2B5EF4-FFF2-40B4-BE49-F238E27FC236}">
                    <a16:creationId xmlns:a16="http://schemas.microsoft.com/office/drawing/2014/main" id="{BF87A233-CE0C-4486-80EF-12E0B1C17299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4122;p38">
              <a:extLst>
                <a:ext uri="{FF2B5EF4-FFF2-40B4-BE49-F238E27FC236}">
                  <a16:creationId xmlns:a16="http://schemas.microsoft.com/office/drawing/2014/main" id="{222D4FED-0E24-4412-8344-7920AAABA625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09" name="Google Shape;4123;p38">
                <a:extLst>
                  <a:ext uri="{FF2B5EF4-FFF2-40B4-BE49-F238E27FC236}">
                    <a16:creationId xmlns:a16="http://schemas.microsoft.com/office/drawing/2014/main" id="{CF00A192-264E-4AD7-A51A-BD92284E04FF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24;p38">
                <a:extLst>
                  <a:ext uri="{FF2B5EF4-FFF2-40B4-BE49-F238E27FC236}">
                    <a16:creationId xmlns:a16="http://schemas.microsoft.com/office/drawing/2014/main" id="{064DB249-CCA7-47BE-BA21-312B4073A94A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25;p38">
                <a:extLst>
                  <a:ext uri="{FF2B5EF4-FFF2-40B4-BE49-F238E27FC236}">
                    <a16:creationId xmlns:a16="http://schemas.microsoft.com/office/drawing/2014/main" id="{9504A404-D674-4229-B01B-A397DE65AE0D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6;p38">
                <a:extLst>
                  <a:ext uri="{FF2B5EF4-FFF2-40B4-BE49-F238E27FC236}">
                    <a16:creationId xmlns:a16="http://schemas.microsoft.com/office/drawing/2014/main" id="{3F5A1E55-DE62-4CC0-A2CF-54035F3E4F29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27;p38">
                <a:extLst>
                  <a:ext uri="{FF2B5EF4-FFF2-40B4-BE49-F238E27FC236}">
                    <a16:creationId xmlns:a16="http://schemas.microsoft.com/office/drawing/2014/main" id="{6BDCE0A7-CEAD-41B2-9C92-622C976FFE7C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28;p38">
                <a:extLst>
                  <a:ext uri="{FF2B5EF4-FFF2-40B4-BE49-F238E27FC236}">
                    <a16:creationId xmlns:a16="http://schemas.microsoft.com/office/drawing/2014/main" id="{30A59863-E3B2-4BA8-AE19-47373A0B44EA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29;p38">
                <a:extLst>
                  <a:ext uri="{FF2B5EF4-FFF2-40B4-BE49-F238E27FC236}">
                    <a16:creationId xmlns:a16="http://schemas.microsoft.com/office/drawing/2014/main" id="{33D49B7D-5E00-436A-AB42-30C1B6A46A8D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30;p38">
                <a:extLst>
                  <a:ext uri="{FF2B5EF4-FFF2-40B4-BE49-F238E27FC236}">
                    <a16:creationId xmlns:a16="http://schemas.microsoft.com/office/drawing/2014/main" id="{CE07FC44-9C78-44C9-9A6C-D3D3E12815AD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31;p38">
                <a:extLst>
                  <a:ext uri="{FF2B5EF4-FFF2-40B4-BE49-F238E27FC236}">
                    <a16:creationId xmlns:a16="http://schemas.microsoft.com/office/drawing/2014/main" id="{E8A2395F-3C56-420D-99F6-171339F63700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32;p38">
                <a:extLst>
                  <a:ext uri="{FF2B5EF4-FFF2-40B4-BE49-F238E27FC236}">
                    <a16:creationId xmlns:a16="http://schemas.microsoft.com/office/drawing/2014/main" id="{F93A8A8C-66F3-4F23-BD27-815AD7263208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33;p38">
                <a:extLst>
                  <a:ext uri="{FF2B5EF4-FFF2-40B4-BE49-F238E27FC236}">
                    <a16:creationId xmlns:a16="http://schemas.microsoft.com/office/drawing/2014/main" id="{798C178D-E42D-4AD8-9D39-95C5FBDD29A8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134;p38">
                <a:extLst>
                  <a:ext uri="{FF2B5EF4-FFF2-40B4-BE49-F238E27FC236}">
                    <a16:creationId xmlns:a16="http://schemas.microsoft.com/office/drawing/2014/main" id="{81438B9C-04A4-4043-BC54-A41C1466DD60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135;p38">
                <a:extLst>
                  <a:ext uri="{FF2B5EF4-FFF2-40B4-BE49-F238E27FC236}">
                    <a16:creationId xmlns:a16="http://schemas.microsoft.com/office/drawing/2014/main" id="{A91C4ECE-2844-4B58-845A-1CA9C3563E5A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136;p38">
                <a:extLst>
                  <a:ext uri="{FF2B5EF4-FFF2-40B4-BE49-F238E27FC236}">
                    <a16:creationId xmlns:a16="http://schemas.microsoft.com/office/drawing/2014/main" id="{0E76B5D8-77F0-4915-AE12-89446CA8490C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137;p38">
                <a:extLst>
                  <a:ext uri="{FF2B5EF4-FFF2-40B4-BE49-F238E27FC236}">
                    <a16:creationId xmlns:a16="http://schemas.microsoft.com/office/drawing/2014/main" id="{FA8CE94F-6765-4669-B824-2E32DDFB021A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138;p38">
                <a:extLst>
                  <a:ext uri="{FF2B5EF4-FFF2-40B4-BE49-F238E27FC236}">
                    <a16:creationId xmlns:a16="http://schemas.microsoft.com/office/drawing/2014/main" id="{6A5C1D7B-40B0-48AF-9DF4-D0510CDF87E8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4139;p38">
              <a:extLst>
                <a:ext uri="{FF2B5EF4-FFF2-40B4-BE49-F238E27FC236}">
                  <a16:creationId xmlns:a16="http://schemas.microsoft.com/office/drawing/2014/main" id="{2C2E7D50-0569-4F53-86DD-45472A30C66C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393" name="Google Shape;4140;p38">
                <a:extLst>
                  <a:ext uri="{FF2B5EF4-FFF2-40B4-BE49-F238E27FC236}">
                    <a16:creationId xmlns:a16="http://schemas.microsoft.com/office/drawing/2014/main" id="{B8B3FCCF-DFFA-4002-B9E0-03F459033CE7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4141;p38">
                <a:extLst>
                  <a:ext uri="{FF2B5EF4-FFF2-40B4-BE49-F238E27FC236}">
                    <a16:creationId xmlns:a16="http://schemas.microsoft.com/office/drawing/2014/main" id="{110470AC-A9DC-4E43-BEAA-2672457428CC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4142;p38">
                <a:extLst>
                  <a:ext uri="{FF2B5EF4-FFF2-40B4-BE49-F238E27FC236}">
                    <a16:creationId xmlns:a16="http://schemas.microsoft.com/office/drawing/2014/main" id="{55D53AF3-CA8F-429E-BAF6-7F81B312C346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4143;p38">
                <a:extLst>
                  <a:ext uri="{FF2B5EF4-FFF2-40B4-BE49-F238E27FC236}">
                    <a16:creationId xmlns:a16="http://schemas.microsoft.com/office/drawing/2014/main" id="{879E094B-C119-4F77-9545-92C1FA374058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4144;p38">
                <a:extLst>
                  <a:ext uri="{FF2B5EF4-FFF2-40B4-BE49-F238E27FC236}">
                    <a16:creationId xmlns:a16="http://schemas.microsoft.com/office/drawing/2014/main" id="{709F471A-30F6-4E64-ABAA-83C96521572A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4145;p38">
                <a:extLst>
                  <a:ext uri="{FF2B5EF4-FFF2-40B4-BE49-F238E27FC236}">
                    <a16:creationId xmlns:a16="http://schemas.microsoft.com/office/drawing/2014/main" id="{BA6B9EE7-DA3D-4047-A9AD-9E3AA6A84F85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4146;p38">
                <a:extLst>
                  <a:ext uri="{FF2B5EF4-FFF2-40B4-BE49-F238E27FC236}">
                    <a16:creationId xmlns:a16="http://schemas.microsoft.com/office/drawing/2014/main" id="{ECD26D13-7D46-4998-ABC4-2464480F7649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147;p38">
                <a:extLst>
                  <a:ext uri="{FF2B5EF4-FFF2-40B4-BE49-F238E27FC236}">
                    <a16:creationId xmlns:a16="http://schemas.microsoft.com/office/drawing/2014/main" id="{98240547-D16F-45A8-8411-7601AD938ADD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148;p38">
                <a:extLst>
                  <a:ext uri="{FF2B5EF4-FFF2-40B4-BE49-F238E27FC236}">
                    <a16:creationId xmlns:a16="http://schemas.microsoft.com/office/drawing/2014/main" id="{B520E498-923D-4B03-9991-C53A2B636F9B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149;p38">
                <a:extLst>
                  <a:ext uri="{FF2B5EF4-FFF2-40B4-BE49-F238E27FC236}">
                    <a16:creationId xmlns:a16="http://schemas.microsoft.com/office/drawing/2014/main" id="{43917876-3987-42AC-99B7-5F2FBA3616F3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150;p38">
                <a:extLst>
                  <a:ext uri="{FF2B5EF4-FFF2-40B4-BE49-F238E27FC236}">
                    <a16:creationId xmlns:a16="http://schemas.microsoft.com/office/drawing/2014/main" id="{24430D3D-52CF-492E-94B4-D5D9BDF6F907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151;p38">
                <a:extLst>
                  <a:ext uri="{FF2B5EF4-FFF2-40B4-BE49-F238E27FC236}">
                    <a16:creationId xmlns:a16="http://schemas.microsoft.com/office/drawing/2014/main" id="{65BE65C8-0B6F-4B46-B792-DFC4E2F2F1B3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152;p38">
                <a:extLst>
                  <a:ext uri="{FF2B5EF4-FFF2-40B4-BE49-F238E27FC236}">
                    <a16:creationId xmlns:a16="http://schemas.microsoft.com/office/drawing/2014/main" id="{6DE8C7A9-48A8-4BF2-B5F3-6258AF4C9EA9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153;p38">
                <a:extLst>
                  <a:ext uri="{FF2B5EF4-FFF2-40B4-BE49-F238E27FC236}">
                    <a16:creationId xmlns:a16="http://schemas.microsoft.com/office/drawing/2014/main" id="{FD23C0EC-6DEE-4596-81B7-F797D99D9B88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154;p38">
                <a:extLst>
                  <a:ext uri="{FF2B5EF4-FFF2-40B4-BE49-F238E27FC236}">
                    <a16:creationId xmlns:a16="http://schemas.microsoft.com/office/drawing/2014/main" id="{CCDA63DB-7133-427F-89E1-E33EFFD124E0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155;p38">
                <a:extLst>
                  <a:ext uri="{FF2B5EF4-FFF2-40B4-BE49-F238E27FC236}">
                    <a16:creationId xmlns:a16="http://schemas.microsoft.com/office/drawing/2014/main" id="{7772ADD7-3490-4352-B160-8EECD9E06B47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4156;p38">
              <a:extLst>
                <a:ext uri="{FF2B5EF4-FFF2-40B4-BE49-F238E27FC236}">
                  <a16:creationId xmlns:a16="http://schemas.microsoft.com/office/drawing/2014/main" id="{6AB3396A-DE88-45A9-963A-75EC68B1D8A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377" name="Google Shape;4157;p38">
                <a:extLst>
                  <a:ext uri="{FF2B5EF4-FFF2-40B4-BE49-F238E27FC236}">
                    <a16:creationId xmlns:a16="http://schemas.microsoft.com/office/drawing/2014/main" id="{5C11C5E1-56BE-4D6B-83BF-82AD794C683A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4158;p38">
                <a:extLst>
                  <a:ext uri="{FF2B5EF4-FFF2-40B4-BE49-F238E27FC236}">
                    <a16:creationId xmlns:a16="http://schemas.microsoft.com/office/drawing/2014/main" id="{80A34D42-651B-4C32-8A12-684D5E8C793E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4159;p38">
                <a:extLst>
                  <a:ext uri="{FF2B5EF4-FFF2-40B4-BE49-F238E27FC236}">
                    <a16:creationId xmlns:a16="http://schemas.microsoft.com/office/drawing/2014/main" id="{46C0870E-5193-4C59-A737-1903CB32B488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4160;p38">
                <a:extLst>
                  <a:ext uri="{FF2B5EF4-FFF2-40B4-BE49-F238E27FC236}">
                    <a16:creationId xmlns:a16="http://schemas.microsoft.com/office/drawing/2014/main" id="{A647EFF0-BD20-4631-9C52-BE74D3E23214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4161;p38">
                <a:extLst>
                  <a:ext uri="{FF2B5EF4-FFF2-40B4-BE49-F238E27FC236}">
                    <a16:creationId xmlns:a16="http://schemas.microsoft.com/office/drawing/2014/main" id="{98113C2D-869D-4704-9299-020E6191B4FB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4162;p38">
                <a:extLst>
                  <a:ext uri="{FF2B5EF4-FFF2-40B4-BE49-F238E27FC236}">
                    <a16:creationId xmlns:a16="http://schemas.microsoft.com/office/drawing/2014/main" id="{43AAC686-9714-408E-86F4-AC6273E2AD76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4163;p38">
                <a:extLst>
                  <a:ext uri="{FF2B5EF4-FFF2-40B4-BE49-F238E27FC236}">
                    <a16:creationId xmlns:a16="http://schemas.microsoft.com/office/drawing/2014/main" id="{DC7C2CF8-5510-4D18-BA9C-2A5BF7167C4C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4164;p38">
                <a:extLst>
                  <a:ext uri="{FF2B5EF4-FFF2-40B4-BE49-F238E27FC236}">
                    <a16:creationId xmlns:a16="http://schemas.microsoft.com/office/drawing/2014/main" id="{0865870F-A19D-4749-AC0D-D7CE3FEC269D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4165;p38">
                <a:extLst>
                  <a:ext uri="{FF2B5EF4-FFF2-40B4-BE49-F238E27FC236}">
                    <a16:creationId xmlns:a16="http://schemas.microsoft.com/office/drawing/2014/main" id="{AF17C58A-D73E-4264-B80C-20831C417227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4166;p38">
                <a:extLst>
                  <a:ext uri="{FF2B5EF4-FFF2-40B4-BE49-F238E27FC236}">
                    <a16:creationId xmlns:a16="http://schemas.microsoft.com/office/drawing/2014/main" id="{BAD23E75-F1BB-48BA-B419-146FC72D5EBB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4167;p38">
                <a:extLst>
                  <a:ext uri="{FF2B5EF4-FFF2-40B4-BE49-F238E27FC236}">
                    <a16:creationId xmlns:a16="http://schemas.microsoft.com/office/drawing/2014/main" id="{FAABF017-FD1D-48FE-A82F-7E0B1DF31E9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4168;p38">
                <a:extLst>
                  <a:ext uri="{FF2B5EF4-FFF2-40B4-BE49-F238E27FC236}">
                    <a16:creationId xmlns:a16="http://schemas.microsoft.com/office/drawing/2014/main" id="{D04DC023-AA8F-4844-BA6E-F4E87AE2E13C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4169;p38">
                <a:extLst>
                  <a:ext uri="{FF2B5EF4-FFF2-40B4-BE49-F238E27FC236}">
                    <a16:creationId xmlns:a16="http://schemas.microsoft.com/office/drawing/2014/main" id="{03DA4FB5-3332-460C-ABC4-45D6C581957D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4170;p38">
                <a:extLst>
                  <a:ext uri="{FF2B5EF4-FFF2-40B4-BE49-F238E27FC236}">
                    <a16:creationId xmlns:a16="http://schemas.microsoft.com/office/drawing/2014/main" id="{3C90266E-F3C6-43F8-8D4F-56C22B18973F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4171;p38">
                <a:extLst>
                  <a:ext uri="{FF2B5EF4-FFF2-40B4-BE49-F238E27FC236}">
                    <a16:creationId xmlns:a16="http://schemas.microsoft.com/office/drawing/2014/main" id="{C3A97455-48D5-4A53-BFA9-7C16219F1A7D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4172;p38">
                <a:extLst>
                  <a:ext uri="{FF2B5EF4-FFF2-40B4-BE49-F238E27FC236}">
                    <a16:creationId xmlns:a16="http://schemas.microsoft.com/office/drawing/2014/main" id="{ADD5941F-0F96-4F67-B64B-7368854FF72A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4173;p38">
              <a:extLst>
                <a:ext uri="{FF2B5EF4-FFF2-40B4-BE49-F238E27FC236}">
                  <a16:creationId xmlns:a16="http://schemas.microsoft.com/office/drawing/2014/main" id="{3A71D7F2-0298-476E-9437-06B8C60F5802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360" name="Google Shape;4174;p38">
                <a:extLst>
                  <a:ext uri="{FF2B5EF4-FFF2-40B4-BE49-F238E27FC236}">
                    <a16:creationId xmlns:a16="http://schemas.microsoft.com/office/drawing/2014/main" id="{452A9624-D8B7-4106-B302-AFD681E3A3B2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4175;p38">
                <a:extLst>
                  <a:ext uri="{FF2B5EF4-FFF2-40B4-BE49-F238E27FC236}">
                    <a16:creationId xmlns:a16="http://schemas.microsoft.com/office/drawing/2014/main" id="{E0C1CBFE-F234-4A8C-8DDB-F20A387139B8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4176;p38">
                <a:extLst>
                  <a:ext uri="{FF2B5EF4-FFF2-40B4-BE49-F238E27FC236}">
                    <a16:creationId xmlns:a16="http://schemas.microsoft.com/office/drawing/2014/main" id="{4E95BFF3-8690-4A68-87B0-75872887B9DB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4177;p38">
                <a:extLst>
                  <a:ext uri="{FF2B5EF4-FFF2-40B4-BE49-F238E27FC236}">
                    <a16:creationId xmlns:a16="http://schemas.microsoft.com/office/drawing/2014/main" id="{0439370E-6708-4666-A053-ED841BE426DF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4178;p38">
                <a:extLst>
                  <a:ext uri="{FF2B5EF4-FFF2-40B4-BE49-F238E27FC236}">
                    <a16:creationId xmlns:a16="http://schemas.microsoft.com/office/drawing/2014/main" id="{8B707DAA-5A5A-4477-806F-A83626523002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4179;p38">
                <a:extLst>
                  <a:ext uri="{FF2B5EF4-FFF2-40B4-BE49-F238E27FC236}">
                    <a16:creationId xmlns:a16="http://schemas.microsoft.com/office/drawing/2014/main" id="{F7F05903-EAEA-448E-BD1E-F490979AA78F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4180;p38">
                <a:extLst>
                  <a:ext uri="{FF2B5EF4-FFF2-40B4-BE49-F238E27FC236}">
                    <a16:creationId xmlns:a16="http://schemas.microsoft.com/office/drawing/2014/main" id="{058421A6-5C13-4EF3-AC90-18720B29844A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4181;p38">
                <a:extLst>
                  <a:ext uri="{FF2B5EF4-FFF2-40B4-BE49-F238E27FC236}">
                    <a16:creationId xmlns:a16="http://schemas.microsoft.com/office/drawing/2014/main" id="{EDF1312E-55F6-4054-83D8-BC4A593D3DB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4182;p38">
                <a:extLst>
                  <a:ext uri="{FF2B5EF4-FFF2-40B4-BE49-F238E27FC236}">
                    <a16:creationId xmlns:a16="http://schemas.microsoft.com/office/drawing/2014/main" id="{2EFAFC93-64A8-4497-A6E7-C5D598B47107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4183;p38">
                <a:extLst>
                  <a:ext uri="{FF2B5EF4-FFF2-40B4-BE49-F238E27FC236}">
                    <a16:creationId xmlns:a16="http://schemas.microsoft.com/office/drawing/2014/main" id="{37200365-21C3-4DA4-8D97-881B16784F11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4184;p38">
                <a:extLst>
                  <a:ext uri="{FF2B5EF4-FFF2-40B4-BE49-F238E27FC236}">
                    <a16:creationId xmlns:a16="http://schemas.microsoft.com/office/drawing/2014/main" id="{5158C2AD-0AFD-42B6-BC97-8559A0BF9354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4185;p38">
                <a:extLst>
                  <a:ext uri="{FF2B5EF4-FFF2-40B4-BE49-F238E27FC236}">
                    <a16:creationId xmlns:a16="http://schemas.microsoft.com/office/drawing/2014/main" id="{F492CCF2-C09F-43A4-81CE-73CE0609317D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4186;p38">
                <a:extLst>
                  <a:ext uri="{FF2B5EF4-FFF2-40B4-BE49-F238E27FC236}">
                    <a16:creationId xmlns:a16="http://schemas.microsoft.com/office/drawing/2014/main" id="{7765F77D-5BE6-418D-BAC4-C6FADD17A16A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4187;p38">
                <a:extLst>
                  <a:ext uri="{FF2B5EF4-FFF2-40B4-BE49-F238E27FC236}">
                    <a16:creationId xmlns:a16="http://schemas.microsoft.com/office/drawing/2014/main" id="{FA735AE6-6DB6-44F0-8303-26A44CCAD31C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4188;p38">
                <a:extLst>
                  <a:ext uri="{FF2B5EF4-FFF2-40B4-BE49-F238E27FC236}">
                    <a16:creationId xmlns:a16="http://schemas.microsoft.com/office/drawing/2014/main" id="{D80A320B-87C2-4A2C-8E81-9C864B8905C8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4189;p38">
                <a:extLst>
                  <a:ext uri="{FF2B5EF4-FFF2-40B4-BE49-F238E27FC236}">
                    <a16:creationId xmlns:a16="http://schemas.microsoft.com/office/drawing/2014/main" id="{99E78530-BBAA-42DC-BA9A-0B4A7B1D5BED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4190;p38">
                <a:extLst>
                  <a:ext uri="{FF2B5EF4-FFF2-40B4-BE49-F238E27FC236}">
                    <a16:creationId xmlns:a16="http://schemas.microsoft.com/office/drawing/2014/main" id="{2C2290CA-022F-41CF-B992-FE524142A891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4191;p38">
              <a:extLst>
                <a:ext uri="{FF2B5EF4-FFF2-40B4-BE49-F238E27FC236}">
                  <a16:creationId xmlns:a16="http://schemas.microsoft.com/office/drawing/2014/main" id="{BE6EC4F7-B74A-4403-A83F-22A5D0720182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344" name="Google Shape;4192;p38">
                <a:extLst>
                  <a:ext uri="{FF2B5EF4-FFF2-40B4-BE49-F238E27FC236}">
                    <a16:creationId xmlns:a16="http://schemas.microsoft.com/office/drawing/2014/main" id="{F53270EB-9D9F-452D-B954-43D99A82CA38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4193;p38">
                <a:extLst>
                  <a:ext uri="{FF2B5EF4-FFF2-40B4-BE49-F238E27FC236}">
                    <a16:creationId xmlns:a16="http://schemas.microsoft.com/office/drawing/2014/main" id="{66007183-BA06-4DD8-8B81-E844881FA194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4194;p38">
                <a:extLst>
                  <a:ext uri="{FF2B5EF4-FFF2-40B4-BE49-F238E27FC236}">
                    <a16:creationId xmlns:a16="http://schemas.microsoft.com/office/drawing/2014/main" id="{AD58AE49-7908-4ED4-9DA7-93CE64D39885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4195;p38">
                <a:extLst>
                  <a:ext uri="{FF2B5EF4-FFF2-40B4-BE49-F238E27FC236}">
                    <a16:creationId xmlns:a16="http://schemas.microsoft.com/office/drawing/2014/main" id="{B69144E2-81A2-4A2A-9AB6-4A55CCA7823F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4196;p38">
                <a:extLst>
                  <a:ext uri="{FF2B5EF4-FFF2-40B4-BE49-F238E27FC236}">
                    <a16:creationId xmlns:a16="http://schemas.microsoft.com/office/drawing/2014/main" id="{0CAA42E8-F4DF-470D-8D67-D31FE36F5110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4197;p38">
                <a:extLst>
                  <a:ext uri="{FF2B5EF4-FFF2-40B4-BE49-F238E27FC236}">
                    <a16:creationId xmlns:a16="http://schemas.microsoft.com/office/drawing/2014/main" id="{9D027D88-FCFF-43AA-B4F2-56E5EF3922F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4198;p38">
                <a:extLst>
                  <a:ext uri="{FF2B5EF4-FFF2-40B4-BE49-F238E27FC236}">
                    <a16:creationId xmlns:a16="http://schemas.microsoft.com/office/drawing/2014/main" id="{83CB5D5B-6A27-427C-8634-606B7ED73195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4199;p38">
                <a:extLst>
                  <a:ext uri="{FF2B5EF4-FFF2-40B4-BE49-F238E27FC236}">
                    <a16:creationId xmlns:a16="http://schemas.microsoft.com/office/drawing/2014/main" id="{D8E81E50-3372-41AC-AE5B-997EE244330C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4200;p38">
                <a:extLst>
                  <a:ext uri="{FF2B5EF4-FFF2-40B4-BE49-F238E27FC236}">
                    <a16:creationId xmlns:a16="http://schemas.microsoft.com/office/drawing/2014/main" id="{69382965-0311-4B90-8C95-AD63A32CE6B5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4201;p38">
                <a:extLst>
                  <a:ext uri="{FF2B5EF4-FFF2-40B4-BE49-F238E27FC236}">
                    <a16:creationId xmlns:a16="http://schemas.microsoft.com/office/drawing/2014/main" id="{FDB8CB89-6EEA-4CC0-9283-4476B5DA625F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4202;p38">
                <a:extLst>
                  <a:ext uri="{FF2B5EF4-FFF2-40B4-BE49-F238E27FC236}">
                    <a16:creationId xmlns:a16="http://schemas.microsoft.com/office/drawing/2014/main" id="{9C599BA2-091C-4110-AA44-4E221FDD9F70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4203;p38">
                <a:extLst>
                  <a:ext uri="{FF2B5EF4-FFF2-40B4-BE49-F238E27FC236}">
                    <a16:creationId xmlns:a16="http://schemas.microsoft.com/office/drawing/2014/main" id="{43E1E20F-A5FD-4294-917D-79A3459763B4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4204;p38">
                <a:extLst>
                  <a:ext uri="{FF2B5EF4-FFF2-40B4-BE49-F238E27FC236}">
                    <a16:creationId xmlns:a16="http://schemas.microsoft.com/office/drawing/2014/main" id="{F2EFF836-CCD6-4077-8AEC-A6C1437E7FA8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4205;p38">
                <a:extLst>
                  <a:ext uri="{FF2B5EF4-FFF2-40B4-BE49-F238E27FC236}">
                    <a16:creationId xmlns:a16="http://schemas.microsoft.com/office/drawing/2014/main" id="{26527BAE-CEBC-414D-9088-CE7E821B246B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4206;p38">
                <a:extLst>
                  <a:ext uri="{FF2B5EF4-FFF2-40B4-BE49-F238E27FC236}">
                    <a16:creationId xmlns:a16="http://schemas.microsoft.com/office/drawing/2014/main" id="{A11C4C32-6BA2-4069-B480-D6F5C30EC9E7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4207;p38">
                <a:extLst>
                  <a:ext uri="{FF2B5EF4-FFF2-40B4-BE49-F238E27FC236}">
                    <a16:creationId xmlns:a16="http://schemas.microsoft.com/office/drawing/2014/main" id="{FA2744D7-1B74-415D-A5D7-BCE2ADF9AF48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4208;p38">
              <a:extLst>
                <a:ext uri="{FF2B5EF4-FFF2-40B4-BE49-F238E27FC236}">
                  <a16:creationId xmlns:a16="http://schemas.microsoft.com/office/drawing/2014/main" id="{4CC0D702-4713-46D9-B393-B9DF65B0E9CF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327" name="Google Shape;4209;p38">
                <a:extLst>
                  <a:ext uri="{FF2B5EF4-FFF2-40B4-BE49-F238E27FC236}">
                    <a16:creationId xmlns:a16="http://schemas.microsoft.com/office/drawing/2014/main" id="{271F7629-B413-4599-A7DA-8D23FFA76161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4210;p38">
                <a:extLst>
                  <a:ext uri="{FF2B5EF4-FFF2-40B4-BE49-F238E27FC236}">
                    <a16:creationId xmlns:a16="http://schemas.microsoft.com/office/drawing/2014/main" id="{A37EAEB2-17E6-4676-873A-B86F13EA5673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4211;p38">
                <a:extLst>
                  <a:ext uri="{FF2B5EF4-FFF2-40B4-BE49-F238E27FC236}">
                    <a16:creationId xmlns:a16="http://schemas.microsoft.com/office/drawing/2014/main" id="{666A1A5F-A7A8-47AF-BA80-BCAF24C4B4F3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4212;p38">
                <a:extLst>
                  <a:ext uri="{FF2B5EF4-FFF2-40B4-BE49-F238E27FC236}">
                    <a16:creationId xmlns:a16="http://schemas.microsoft.com/office/drawing/2014/main" id="{36DD8BB6-B1D5-451E-A18D-4222EB713BD9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4213;p38">
                <a:extLst>
                  <a:ext uri="{FF2B5EF4-FFF2-40B4-BE49-F238E27FC236}">
                    <a16:creationId xmlns:a16="http://schemas.microsoft.com/office/drawing/2014/main" id="{7D57A48E-9B7C-4381-9AD6-E776C1FFF36B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4214;p38">
                <a:extLst>
                  <a:ext uri="{FF2B5EF4-FFF2-40B4-BE49-F238E27FC236}">
                    <a16:creationId xmlns:a16="http://schemas.microsoft.com/office/drawing/2014/main" id="{AF6C7AF3-8FA7-4FA4-9816-8D4B6AE35FF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4215;p38">
                <a:extLst>
                  <a:ext uri="{FF2B5EF4-FFF2-40B4-BE49-F238E27FC236}">
                    <a16:creationId xmlns:a16="http://schemas.microsoft.com/office/drawing/2014/main" id="{AA6D5DFD-B8DA-4693-94DD-BA3A9FBB0D96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4216;p38">
                <a:extLst>
                  <a:ext uri="{FF2B5EF4-FFF2-40B4-BE49-F238E27FC236}">
                    <a16:creationId xmlns:a16="http://schemas.microsoft.com/office/drawing/2014/main" id="{13E7CB0C-B220-4BD9-BA32-2FA332A705CC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4217;p38">
                <a:extLst>
                  <a:ext uri="{FF2B5EF4-FFF2-40B4-BE49-F238E27FC236}">
                    <a16:creationId xmlns:a16="http://schemas.microsoft.com/office/drawing/2014/main" id="{1BD835B8-0FB4-4395-AA5A-C85782B7BB7B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4218;p38">
                <a:extLst>
                  <a:ext uri="{FF2B5EF4-FFF2-40B4-BE49-F238E27FC236}">
                    <a16:creationId xmlns:a16="http://schemas.microsoft.com/office/drawing/2014/main" id="{3C313463-1C5C-4D0D-BB7A-46EA11EC7601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4219;p38">
                <a:extLst>
                  <a:ext uri="{FF2B5EF4-FFF2-40B4-BE49-F238E27FC236}">
                    <a16:creationId xmlns:a16="http://schemas.microsoft.com/office/drawing/2014/main" id="{4DB9E7AA-89CD-4D9A-A250-D83188E8BF1A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4220;p38">
                <a:extLst>
                  <a:ext uri="{FF2B5EF4-FFF2-40B4-BE49-F238E27FC236}">
                    <a16:creationId xmlns:a16="http://schemas.microsoft.com/office/drawing/2014/main" id="{EAB387ED-60EB-4369-A968-829228676E1D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4221;p38">
                <a:extLst>
                  <a:ext uri="{FF2B5EF4-FFF2-40B4-BE49-F238E27FC236}">
                    <a16:creationId xmlns:a16="http://schemas.microsoft.com/office/drawing/2014/main" id="{6F79B6CD-A8D0-4073-B03D-8F04303DEC51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4222;p38">
                <a:extLst>
                  <a:ext uri="{FF2B5EF4-FFF2-40B4-BE49-F238E27FC236}">
                    <a16:creationId xmlns:a16="http://schemas.microsoft.com/office/drawing/2014/main" id="{52F6AA4A-72CA-4C51-A53B-A7CAA3BF465B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4223;p38">
                <a:extLst>
                  <a:ext uri="{FF2B5EF4-FFF2-40B4-BE49-F238E27FC236}">
                    <a16:creationId xmlns:a16="http://schemas.microsoft.com/office/drawing/2014/main" id="{69A732DE-19CA-44DE-B162-2E4E7720D90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4224;p38">
                <a:extLst>
                  <a:ext uri="{FF2B5EF4-FFF2-40B4-BE49-F238E27FC236}">
                    <a16:creationId xmlns:a16="http://schemas.microsoft.com/office/drawing/2014/main" id="{517CEA56-6C5E-4F45-97A2-49DFD6B579DC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4225;p38">
                <a:extLst>
                  <a:ext uri="{FF2B5EF4-FFF2-40B4-BE49-F238E27FC236}">
                    <a16:creationId xmlns:a16="http://schemas.microsoft.com/office/drawing/2014/main" id="{54EA073A-A590-48A4-8D24-036FB9B23B7F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4226;p38">
              <a:extLst>
                <a:ext uri="{FF2B5EF4-FFF2-40B4-BE49-F238E27FC236}">
                  <a16:creationId xmlns:a16="http://schemas.microsoft.com/office/drawing/2014/main" id="{E7659F6A-061D-4AE5-A896-CB1E45F4FAF5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4227;p38">
              <a:extLst>
                <a:ext uri="{FF2B5EF4-FFF2-40B4-BE49-F238E27FC236}">
                  <a16:creationId xmlns:a16="http://schemas.microsoft.com/office/drawing/2014/main" id="{6A4C97E0-E1BD-4AA5-937B-771090E73190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4228;p38">
              <a:extLst>
                <a:ext uri="{FF2B5EF4-FFF2-40B4-BE49-F238E27FC236}">
                  <a16:creationId xmlns:a16="http://schemas.microsoft.com/office/drawing/2014/main" id="{016614D8-5905-4C73-8342-EF00AA9B5789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4229;p38">
              <a:extLst>
                <a:ext uri="{FF2B5EF4-FFF2-40B4-BE49-F238E27FC236}">
                  <a16:creationId xmlns:a16="http://schemas.microsoft.com/office/drawing/2014/main" id="{752301F8-37BF-4157-9F0A-563370720AF7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4230;p38">
              <a:extLst>
                <a:ext uri="{FF2B5EF4-FFF2-40B4-BE49-F238E27FC236}">
                  <a16:creationId xmlns:a16="http://schemas.microsoft.com/office/drawing/2014/main" id="{EC9076B6-D9D4-4C22-8E56-29C95E27A0CB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4231;p38">
              <a:extLst>
                <a:ext uri="{FF2B5EF4-FFF2-40B4-BE49-F238E27FC236}">
                  <a16:creationId xmlns:a16="http://schemas.microsoft.com/office/drawing/2014/main" id="{C86422B9-CCF3-48BA-B9C3-E1FA5F9818D5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4232;p38">
              <a:extLst>
                <a:ext uri="{FF2B5EF4-FFF2-40B4-BE49-F238E27FC236}">
                  <a16:creationId xmlns:a16="http://schemas.microsoft.com/office/drawing/2014/main" id="{C16B1C87-C296-4848-861C-FC0659E30A70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4233;p38">
              <a:extLst>
                <a:ext uri="{FF2B5EF4-FFF2-40B4-BE49-F238E27FC236}">
                  <a16:creationId xmlns:a16="http://schemas.microsoft.com/office/drawing/2014/main" id="{4A77F3EF-D650-4C7F-8CF4-199C9B042F4A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4234;p38">
              <a:extLst>
                <a:ext uri="{FF2B5EF4-FFF2-40B4-BE49-F238E27FC236}">
                  <a16:creationId xmlns:a16="http://schemas.microsoft.com/office/drawing/2014/main" id="{32CECF3A-40FA-41AA-B84D-0A342EB20612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4235;p38">
              <a:extLst>
                <a:ext uri="{FF2B5EF4-FFF2-40B4-BE49-F238E27FC236}">
                  <a16:creationId xmlns:a16="http://schemas.microsoft.com/office/drawing/2014/main" id="{09E4CA00-5B39-461B-BBC1-FB69477EF341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4236;p38">
              <a:extLst>
                <a:ext uri="{FF2B5EF4-FFF2-40B4-BE49-F238E27FC236}">
                  <a16:creationId xmlns:a16="http://schemas.microsoft.com/office/drawing/2014/main" id="{48FBE06D-98EC-4197-881E-F4B8EE1C214B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4237;p38">
              <a:extLst>
                <a:ext uri="{FF2B5EF4-FFF2-40B4-BE49-F238E27FC236}">
                  <a16:creationId xmlns:a16="http://schemas.microsoft.com/office/drawing/2014/main" id="{4A5CB947-C9EC-4715-A324-C47A2628FD4D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4238;p38">
              <a:extLst>
                <a:ext uri="{FF2B5EF4-FFF2-40B4-BE49-F238E27FC236}">
                  <a16:creationId xmlns:a16="http://schemas.microsoft.com/office/drawing/2014/main" id="{1EAA6DDA-81E3-441D-B2FE-74084D13C4DA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4239;p38">
              <a:extLst>
                <a:ext uri="{FF2B5EF4-FFF2-40B4-BE49-F238E27FC236}">
                  <a16:creationId xmlns:a16="http://schemas.microsoft.com/office/drawing/2014/main" id="{634A4729-3396-4359-AB82-2C1D56BB5F38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4240;p38">
              <a:extLst>
                <a:ext uri="{FF2B5EF4-FFF2-40B4-BE49-F238E27FC236}">
                  <a16:creationId xmlns:a16="http://schemas.microsoft.com/office/drawing/2014/main" id="{E8A2EF0E-BB96-4D9D-AEE8-A19FF5901A77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4241;p38">
              <a:extLst>
                <a:ext uri="{FF2B5EF4-FFF2-40B4-BE49-F238E27FC236}">
                  <a16:creationId xmlns:a16="http://schemas.microsoft.com/office/drawing/2014/main" id="{7E1FA8C4-001C-4977-8C70-06218B7D4AF8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4242;p38">
              <a:extLst>
                <a:ext uri="{FF2B5EF4-FFF2-40B4-BE49-F238E27FC236}">
                  <a16:creationId xmlns:a16="http://schemas.microsoft.com/office/drawing/2014/main" id="{07D7591D-84CF-4CA5-814E-EEE607851DC5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4243;p38">
              <a:extLst>
                <a:ext uri="{FF2B5EF4-FFF2-40B4-BE49-F238E27FC236}">
                  <a16:creationId xmlns:a16="http://schemas.microsoft.com/office/drawing/2014/main" id="{39E11CEC-F9F2-48CB-BE9D-40AC46D5CD46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4244;p38">
              <a:extLst>
                <a:ext uri="{FF2B5EF4-FFF2-40B4-BE49-F238E27FC236}">
                  <a16:creationId xmlns:a16="http://schemas.microsoft.com/office/drawing/2014/main" id="{6A6CE818-CB2A-45AD-8A1D-97F1C11441AF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4245;p38">
              <a:extLst>
                <a:ext uri="{FF2B5EF4-FFF2-40B4-BE49-F238E27FC236}">
                  <a16:creationId xmlns:a16="http://schemas.microsoft.com/office/drawing/2014/main" id="{70340566-2AC4-48B7-AC7B-F4FA092CDB8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4246;p38">
              <a:extLst>
                <a:ext uri="{FF2B5EF4-FFF2-40B4-BE49-F238E27FC236}">
                  <a16:creationId xmlns:a16="http://schemas.microsoft.com/office/drawing/2014/main" id="{0A654FFE-4954-4510-95A7-8B60610DE2E5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4247;p38">
              <a:extLst>
                <a:ext uri="{FF2B5EF4-FFF2-40B4-BE49-F238E27FC236}">
                  <a16:creationId xmlns:a16="http://schemas.microsoft.com/office/drawing/2014/main" id="{BE2BD831-570B-420D-B52F-1E794D15C2D2}"/>
                </a:ext>
              </a:extLst>
            </p:cNvPr>
            <p:cNvSpPr/>
            <p:nvPr/>
          </p:nvSpPr>
          <p:spPr>
            <a:xfrm rot="19798236">
              <a:off x="2958863" y="1416979"/>
              <a:ext cx="1040880" cy="1806999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4248;p38">
              <a:extLst>
                <a:ext uri="{FF2B5EF4-FFF2-40B4-BE49-F238E27FC236}">
                  <a16:creationId xmlns:a16="http://schemas.microsoft.com/office/drawing/2014/main" id="{1ED84F24-9FAC-45D9-8538-1A253D510821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4249;p38">
              <a:extLst>
                <a:ext uri="{FF2B5EF4-FFF2-40B4-BE49-F238E27FC236}">
                  <a16:creationId xmlns:a16="http://schemas.microsoft.com/office/drawing/2014/main" id="{FC4ADE62-C8CC-4165-B34D-E6C9B583247D}"/>
                </a:ext>
              </a:extLst>
            </p:cNvPr>
            <p:cNvSpPr/>
            <p:nvPr/>
          </p:nvSpPr>
          <p:spPr>
            <a:xfrm>
              <a:off x="3046143" y="1759790"/>
              <a:ext cx="868171" cy="1123264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4250;p38">
              <a:extLst>
                <a:ext uri="{FF2B5EF4-FFF2-40B4-BE49-F238E27FC236}">
                  <a16:creationId xmlns:a16="http://schemas.microsoft.com/office/drawing/2014/main" id="{4CC21902-C1FA-47C0-A7CA-A391E88E26E5}"/>
                </a:ext>
              </a:extLst>
            </p:cNvPr>
            <p:cNvSpPr/>
            <p:nvPr/>
          </p:nvSpPr>
          <p:spPr>
            <a:xfrm>
              <a:off x="3308258" y="2099261"/>
              <a:ext cx="343372" cy="444103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4251;p38">
              <a:extLst>
                <a:ext uri="{FF2B5EF4-FFF2-40B4-BE49-F238E27FC236}">
                  <a16:creationId xmlns:a16="http://schemas.microsoft.com/office/drawing/2014/main" id="{ED97CAFE-5C2D-4D9C-B6F2-26AE2E0F1536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4252;p38">
              <a:extLst>
                <a:ext uri="{FF2B5EF4-FFF2-40B4-BE49-F238E27FC236}">
                  <a16:creationId xmlns:a16="http://schemas.microsoft.com/office/drawing/2014/main" id="{2ED15529-3FF7-42CE-B6F1-C30F033578D4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4253;p38">
              <a:extLst>
                <a:ext uri="{FF2B5EF4-FFF2-40B4-BE49-F238E27FC236}">
                  <a16:creationId xmlns:a16="http://schemas.microsoft.com/office/drawing/2014/main" id="{047513E2-7F83-435D-B19A-341884EC5B2A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4254;p38">
              <a:extLst>
                <a:ext uri="{FF2B5EF4-FFF2-40B4-BE49-F238E27FC236}">
                  <a16:creationId xmlns:a16="http://schemas.microsoft.com/office/drawing/2014/main" id="{8A07130A-AB14-400C-BEF3-713B90FB06BD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4255;p38">
              <a:extLst>
                <a:ext uri="{FF2B5EF4-FFF2-40B4-BE49-F238E27FC236}">
                  <a16:creationId xmlns:a16="http://schemas.microsoft.com/office/drawing/2014/main" id="{1392F5C1-7F30-4B43-BD9D-9B1ABEBAF12E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151;p22">
            <a:extLst>
              <a:ext uri="{FF2B5EF4-FFF2-40B4-BE49-F238E27FC236}">
                <a16:creationId xmlns:a16="http://schemas.microsoft.com/office/drawing/2014/main" id="{D4251E90-938B-4693-9561-7F742E6FC3EF}"/>
              </a:ext>
            </a:extLst>
          </p:cNvPr>
          <p:cNvSpPr txBox="1">
            <a:spLocks/>
          </p:cNvSpPr>
          <p:nvPr/>
        </p:nvSpPr>
        <p:spPr>
          <a:xfrm>
            <a:off x="637147" y="1914963"/>
            <a:ext cx="414291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800"/>
            </a:pPr>
            <a:r>
              <a:rPr lang="pt-BR" sz="1800" dirty="0">
                <a:solidFill>
                  <a:schemeClr val="lt1"/>
                </a:solidFill>
                <a:latin typeface="Muli"/>
                <a:sym typeface="Muli"/>
              </a:rPr>
              <a:t>O objetivo desta pesquisa foi investigar a tecnologia definida por software e sugerir como ela pode ser usada para melhorar a infraestrutura de TI estática de uma organização. </a:t>
            </a:r>
          </a:p>
        </p:txBody>
      </p:sp>
      <p:sp>
        <p:nvSpPr>
          <p:cNvPr id="459" name="Google Shape;150;p22">
            <a:extLst>
              <a:ext uri="{FF2B5EF4-FFF2-40B4-BE49-F238E27FC236}">
                <a16:creationId xmlns:a16="http://schemas.microsoft.com/office/drawing/2014/main" id="{88440F44-B861-4A09-A00A-5C1345007590}"/>
              </a:ext>
            </a:extLst>
          </p:cNvPr>
          <p:cNvSpPr txBox="1">
            <a:spLocks/>
          </p:cNvSpPr>
          <p:nvPr/>
        </p:nvSpPr>
        <p:spPr>
          <a:xfrm>
            <a:off x="550200" y="671279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pt-BR" sz="6000" b="1" dirty="0">
                <a:solidFill>
                  <a:schemeClr val="lt1"/>
                </a:solidFill>
                <a:latin typeface="Lexend Deca"/>
                <a:cs typeface="Lexend Deca"/>
                <a:sym typeface="Lexend Deca"/>
              </a:rPr>
              <a:t>Objetivo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58" name="Google Shape;151;p22">
            <a:extLst>
              <a:ext uri="{FF2B5EF4-FFF2-40B4-BE49-F238E27FC236}">
                <a16:creationId xmlns:a16="http://schemas.microsoft.com/office/drawing/2014/main" id="{D4251E90-938B-4693-9561-7F742E6FC3EF}"/>
              </a:ext>
            </a:extLst>
          </p:cNvPr>
          <p:cNvSpPr txBox="1">
            <a:spLocks/>
          </p:cNvSpPr>
          <p:nvPr/>
        </p:nvSpPr>
        <p:spPr>
          <a:xfrm>
            <a:off x="637147" y="1914963"/>
            <a:ext cx="414291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800"/>
            </a:pPr>
            <a:r>
              <a:rPr lang="pt-BR" sz="1800" dirty="0">
                <a:solidFill>
                  <a:schemeClr val="lt1"/>
                </a:solidFill>
                <a:latin typeface="Muli"/>
                <a:sym typeface="Muli"/>
              </a:rPr>
              <a:t>A motivação para este trabalho veio da vontade de adquirir experiência na cultura DevOps e na automatização de criação de ambientes computacionais em nuvem utilizando ferramentas que facilitam e esse processo.</a:t>
            </a:r>
          </a:p>
        </p:txBody>
      </p:sp>
      <p:sp>
        <p:nvSpPr>
          <p:cNvPr id="459" name="Google Shape;150;p22">
            <a:extLst>
              <a:ext uri="{FF2B5EF4-FFF2-40B4-BE49-F238E27FC236}">
                <a16:creationId xmlns:a16="http://schemas.microsoft.com/office/drawing/2014/main" id="{88440F44-B861-4A09-A00A-5C1345007590}"/>
              </a:ext>
            </a:extLst>
          </p:cNvPr>
          <p:cNvSpPr txBox="1">
            <a:spLocks/>
          </p:cNvSpPr>
          <p:nvPr/>
        </p:nvSpPr>
        <p:spPr>
          <a:xfrm>
            <a:off x="550200" y="671279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pt-BR" sz="6000" b="1" dirty="0">
                <a:solidFill>
                  <a:schemeClr val="lt1"/>
                </a:solidFill>
                <a:latin typeface="Lexend Deca"/>
                <a:cs typeface="Lexend Deca"/>
                <a:sym typeface="Lexend Deca"/>
              </a:rPr>
              <a:t>Motivação</a:t>
            </a:r>
          </a:p>
        </p:txBody>
      </p:sp>
      <p:grpSp>
        <p:nvGrpSpPr>
          <p:cNvPr id="578" name="Google Shape;3616;p38">
            <a:extLst>
              <a:ext uri="{FF2B5EF4-FFF2-40B4-BE49-F238E27FC236}">
                <a16:creationId xmlns:a16="http://schemas.microsoft.com/office/drawing/2014/main" id="{E8C85C0E-B55E-4665-814C-BD16A1360DD4}"/>
              </a:ext>
            </a:extLst>
          </p:cNvPr>
          <p:cNvGrpSpPr/>
          <p:nvPr/>
        </p:nvGrpSpPr>
        <p:grpSpPr>
          <a:xfrm>
            <a:off x="5609946" y="1215745"/>
            <a:ext cx="2760848" cy="2848718"/>
            <a:chOff x="2244025" y="145922"/>
            <a:chExt cx="4382832" cy="4762352"/>
          </a:xfrm>
        </p:grpSpPr>
        <p:grpSp>
          <p:nvGrpSpPr>
            <p:cNvPr id="579" name="Google Shape;3617;p38">
              <a:extLst>
                <a:ext uri="{FF2B5EF4-FFF2-40B4-BE49-F238E27FC236}">
                  <a16:creationId xmlns:a16="http://schemas.microsoft.com/office/drawing/2014/main" id="{EAA7BBA7-CED5-4974-896F-8EF8E0D460B9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727" name="Google Shape;3618;p38">
                <a:extLst>
                  <a:ext uri="{FF2B5EF4-FFF2-40B4-BE49-F238E27FC236}">
                    <a16:creationId xmlns:a16="http://schemas.microsoft.com/office/drawing/2014/main" id="{FC6EE23B-12F7-4200-AE5F-E723F2878CDC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619;p38">
                <a:extLst>
                  <a:ext uri="{FF2B5EF4-FFF2-40B4-BE49-F238E27FC236}">
                    <a16:creationId xmlns:a16="http://schemas.microsoft.com/office/drawing/2014/main" id="{7DFFA2A6-004F-4897-8B3B-EB4398A99CDB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620;p38">
                <a:extLst>
                  <a:ext uri="{FF2B5EF4-FFF2-40B4-BE49-F238E27FC236}">
                    <a16:creationId xmlns:a16="http://schemas.microsoft.com/office/drawing/2014/main" id="{BEF96045-417C-4D32-AF9E-2CD0F7D1967E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621;p38">
                <a:extLst>
                  <a:ext uri="{FF2B5EF4-FFF2-40B4-BE49-F238E27FC236}">
                    <a16:creationId xmlns:a16="http://schemas.microsoft.com/office/drawing/2014/main" id="{64C0C0DF-53BA-49FE-A9C7-0D54A57843CC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622;p38">
                <a:extLst>
                  <a:ext uri="{FF2B5EF4-FFF2-40B4-BE49-F238E27FC236}">
                    <a16:creationId xmlns:a16="http://schemas.microsoft.com/office/drawing/2014/main" id="{E87C0DE0-CCC0-4C4F-9760-A542283D21EC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623;p38">
                <a:extLst>
                  <a:ext uri="{FF2B5EF4-FFF2-40B4-BE49-F238E27FC236}">
                    <a16:creationId xmlns:a16="http://schemas.microsoft.com/office/drawing/2014/main" id="{7B3AF51A-9C63-4B63-A624-88F06A31A9E3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624;p38">
                <a:extLst>
                  <a:ext uri="{FF2B5EF4-FFF2-40B4-BE49-F238E27FC236}">
                    <a16:creationId xmlns:a16="http://schemas.microsoft.com/office/drawing/2014/main" id="{1EA0C739-C859-4CA9-AD7D-0E3D148D866F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625;p38">
                <a:extLst>
                  <a:ext uri="{FF2B5EF4-FFF2-40B4-BE49-F238E27FC236}">
                    <a16:creationId xmlns:a16="http://schemas.microsoft.com/office/drawing/2014/main" id="{19876465-354F-49FB-8147-D82A0784AEF2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3626;p38">
                <a:extLst>
                  <a:ext uri="{FF2B5EF4-FFF2-40B4-BE49-F238E27FC236}">
                    <a16:creationId xmlns:a16="http://schemas.microsoft.com/office/drawing/2014/main" id="{D4317043-9ED2-4216-826B-0867A1B25A24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627;p38">
                <a:extLst>
                  <a:ext uri="{FF2B5EF4-FFF2-40B4-BE49-F238E27FC236}">
                    <a16:creationId xmlns:a16="http://schemas.microsoft.com/office/drawing/2014/main" id="{6BA9CD82-0B6C-41FF-822A-AB9865565F03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628;p38">
                <a:extLst>
                  <a:ext uri="{FF2B5EF4-FFF2-40B4-BE49-F238E27FC236}">
                    <a16:creationId xmlns:a16="http://schemas.microsoft.com/office/drawing/2014/main" id="{3BBA21BE-4971-4CEC-95C2-21539F86E406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629;p38">
                <a:extLst>
                  <a:ext uri="{FF2B5EF4-FFF2-40B4-BE49-F238E27FC236}">
                    <a16:creationId xmlns:a16="http://schemas.microsoft.com/office/drawing/2014/main" id="{A235D089-BB58-469E-8341-BF7DAF12FC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630;p38">
                <a:extLst>
                  <a:ext uri="{FF2B5EF4-FFF2-40B4-BE49-F238E27FC236}">
                    <a16:creationId xmlns:a16="http://schemas.microsoft.com/office/drawing/2014/main" id="{E0CF718C-34C7-408C-ADE1-3F2C345CF12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631;p38">
                <a:extLst>
                  <a:ext uri="{FF2B5EF4-FFF2-40B4-BE49-F238E27FC236}">
                    <a16:creationId xmlns:a16="http://schemas.microsoft.com/office/drawing/2014/main" id="{A7680C12-C0E1-4545-87C9-FDD91CE0008E}"/>
                  </a:ext>
                </a:extLst>
              </p:cNvPr>
              <p:cNvSpPr/>
              <p:nvPr/>
            </p:nvSpPr>
            <p:spPr>
              <a:xfrm>
                <a:off x="5815489" y="1286422"/>
                <a:ext cx="2415538" cy="3200711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632;p38">
                <a:extLst>
                  <a:ext uri="{FF2B5EF4-FFF2-40B4-BE49-F238E27FC236}">
                    <a16:creationId xmlns:a16="http://schemas.microsoft.com/office/drawing/2014/main" id="{61361208-F73E-4457-8172-45F8DE708FBA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633;p38">
                <a:extLst>
                  <a:ext uri="{FF2B5EF4-FFF2-40B4-BE49-F238E27FC236}">
                    <a16:creationId xmlns:a16="http://schemas.microsoft.com/office/drawing/2014/main" id="{1AAB09F6-4E2A-4656-BA2E-B06C58AFCD11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634;p38">
                <a:extLst>
                  <a:ext uri="{FF2B5EF4-FFF2-40B4-BE49-F238E27FC236}">
                    <a16:creationId xmlns:a16="http://schemas.microsoft.com/office/drawing/2014/main" id="{22A77EEE-A2CF-4F9B-8AE1-F694D075265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635;p38">
                <a:extLst>
                  <a:ext uri="{FF2B5EF4-FFF2-40B4-BE49-F238E27FC236}">
                    <a16:creationId xmlns:a16="http://schemas.microsoft.com/office/drawing/2014/main" id="{17F49F73-8975-4998-8E0A-A5A014D0D083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636;p38">
                <a:extLst>
                  <a:ext uri="{FF2B5EF4-FFF2-40B4-BE49-F238E27FC236}">
                    <a16:creationId xmlns:a16="http://schemas.microsoft.com/office/drawing/2014/main" id="{A6506560-6AB5-4BB7-A09E-F616BEC45C9C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637;p38">
                <a:extLst>
                  <a:ext uri="{FF2B5EF4-FFF2-40B4-BE49-F238E27FC236}">
                    <a16:creationId xmlns:a16="http://schemas.microsoft.com/office/drawing/2014/main" id="{A244ED4A-5D08-4094-822B-928DBBD814DD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638;p38">
                <a:extLst>
                  <a:ext uri="{FF2B5EF4-FFF2-40B4-BE49-F238E27FC236}">
                    <a16:creationId xmlns:a16="http://schemas.microsoft.com/office/drawing/2014/main" id="{EC80414A-8A5C-430D-9007-237168539A6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639;p38">
                <a:extLst>
                  <a:ext uri="{FF2B5EF4-FFF2-40B4-BE49-F238E27FC236}">
                    <a16:creationId xmlns:a16="http://schemas.microsoft.com/office/drawing/2014/main" id="{3EEE51CB-EDBA-46C2-930E-096B388A849B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640;p38">
                <a:extLst>
                  <a:ext uri="{FF2B5EF4-FFF2-40B4-BE49-F238E27FC236}">
                    <a16:creationId xmlns:a16="http://schemas.microsoft.com/office/drawing/2014/main" id="{1E40589D-3319-4527-92D1-A65C09FC1AE8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641;p38">
                <a:extLst>
                  <a:ext uri="{FF2B5EF4-FFF2-40B4-BE49-F238E27FC236}">
                    <a16:creationId xmlns:a16="http://schemas.microsoft.com/office/drawing/2014/main" id="{E4C083BE-870C-4394-9B62-60352677A18E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3642;p38">
                <a:extLst>
                  <a:ext uri="{FF2B5EF4-FFF2-40B4-BE49-F238E27FC236}">
                    <a16:creationId xmlns:a16="http://schemas.microsoft.com/office/drawing/2014/main" id="{F9BE1E74-072E-441B-A940-16FA61078238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643;p38">
                <a:extLst>
                  <a:ext uri="{FF2B5EF4-FFF2-40B4-BE49-F238E27FC236}">
                    <a16:creationId xmlns:a16="http://schemas.microsoft.com/office/drawing/2014/main" id="{D3801B9F-D79E-4BF0-8B68-3782743D391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644;p38">
                <a:extLst>
                  <a:ext uri="{FF2B5EF4-FFF2-40B4-BE49-F238E27FC236}">
                    <a16:creationId xmlns:a16="http://schemas.microsoft.com/office/drawing/2014/main" id="{2A288817-D9C2-47D5-A3F5-DE8DF934CDD4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645;p38">
                <a:extLst>
                  <a:ext uri="{FF2B5EF4-FFF2-40B4-BE49-F238E27FC236}">
                    <a16:creationId xmlns:a16="http://schemas.microsoft.com/office/drawing/2014/main" id="{AC4C1A5B-6DC3-458A-9309-2AA32A616AA9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646;p38">
                <a:extLst>
                  <a:ext uri="{FF2B5EF4-FFF2-40B4-BE49-F238E27FC236}">
                    <a16:creationId xmlns:a16="http://schemas.microsoft.com/office/drawing/2014/main" id="{5478EA08-89B5-4288-8219-25C7A1FAEE7C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647;p38">
                <a:extLst>
                  <a:ext uri="{FF2B5EF4-FFF2-40B4-BE49-F238E27FC236}">
                    <a16:creationId xmlns:a16="http://schemas.microsoft.com/office/drawing/2014/main" id="{F434E1D2-7544-427C-95E6-9AAEB8C901A6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648;p38">
                <a:extLst>
                  <a:ext uri="{FF2B5EF4-FFF2-40B4-BE49-F238E27FC236}">
                    <a16:creationId xmlns:a16="http://schemas.microsoft.com/office/drawing/2014/main" id="{0E8BFCAC-6C1D-4786-9A9D-4D700DB47C81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649;p38">
                <a:extLst>
                  <a:ext uri="{FF2B5EF4-FFF2-40B4-BE49-F238E27FC236}">
                    <a16:creationId xmlns:a16="http://schemas.microsoft.com/office/drawing/2014/main" id="{72712FC0-11D3-4DC9-A254-53CBA34EB35C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650;p38">
                <a:extLst>
                  <a:ext uri="{FF2B5EF4-FFF2-40B4-BE49-F238E27FC236}">
                    <a16:creationId xmlns:a16="http://schemas.microsoft.com/office/drawing/2014/main" id="{C29C23F0-3E78-497C-9F4F-FB2FFCA6F05F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651;p38">
                <a:extLst>
                  <a:ext uri="{FF2B5EF4-FFF2-40B4-BE49-F238E27FC236}">
                    <a16:creationId xmlns:a16="http://schemas.microsoft.com/office/drawing/2014/main" id="{5DDE5E81-872F-45D3-8028-D7DE812C50D4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652;p38">
                <a:extLst>
                  <a:ext uri="{FF2B5EF4-FFF2-40B4-BE49-F238E27FC236}">
                    <a16:creationId xmlns:a16="http://schemas.microsoft.com/office/drawing/2014/main" id="{DC279379-1374-4D47-8E2E-EE61F8EE8626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653;p38">
                <a:extLst>
                  <a:ext uri="{FF2B5EF4-FFF2-40B4-BE49-F238E27FC236}">
                    <a16:creationId xmlns:a16="http://schemas.microsoft.com/office/drawing/2014/main" id="{5AE43768-E861-4636-BE68-B433E5E12E7A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654;p38">
                <a:extLst>
                  <a:ext uri="{FF2B5EF4-FFF2-40B4-BE49-F238E27FC236}">
                    <a16:creationId xmlns:a16="http://schemas.microsoft.com/office/drawing/2014/main" id="{D86854F3-9A83-4859-9433-95999A4ECD96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0" name="Google Shape;3655;p38">
              <a:extLst>
                <a:ext uri="{FF2B5EF4-FFF2-40B4-BE49-F238E27FC236}">
                  <a16:creationId xmlns:a16="http://schemas.microsoft.com/office/drawing/2014/main" id="{FDE4B17C-7676-4998-9AE9-1A0E81E680F3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3656;p38">
              <a:extLst>
                <a:ext uri="{FF2B5EF4-FFF2-40B4-BE49-F238E27FC236}">
                  <a16:creationId xmlns:a16="http://schemas.microsoft.com/office/drawing/2014/main" id="{BA6C1B41-F2EA-411B-9B84-D445806B19D2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3657;p38">
              <a:extLst>
                <a:ext uri="{FF2B5EF4-FFF2-40B4-BE49-F238E27FC236}">
                  <a16:creationId xmlns:a16="http://schemas.microsoft.com/office/drawing/2014/main" id="{F8A7E0FE-C037-493E-B545-81A94BCDA95F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3658;p38">
              <a:extLst>
                <a:ext uri="{FF2B5EF4-FFF2-40B4-BE49-F238E27FC236}">
                  <a16:creationId xmlns:a16="http://schemas.microsoft.com/office/drawing/2014/main" id="{EFEFA3F5-4675-4B4E-A6D9-CA8A9F1B74C3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3659;p38">
              <a:extLst>
                <a:ext uri="{FF2B5EF4-FFF2-40B4-BE49-F238E27FC236}">
                  <a16:creationId xmlns:a16="http://schemas.microsoft.com/office/drawing/2014/main" id="{FAE0948C-D708-4E54-A7B1-AD7603A059C9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3660;p38">
              <a:extLst>
                <a:ext uri="{FF2B5EF4-FFF2-40B4-BE49-F238E27FC236}">
                  <a16:creationId xmlns:a16="http://schemas.microsoft.com/office/drawing/2014/main" id="{52AE79A9-6EDA-4077-BF53-1DFB665881DF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3661;p38">
              <a:extLst>
                <a:ext uri="{FF2B5EF4-FFF2-40B4-BE49-F238E27FC236}">
                  <a16:creationId xmlns:a16="http://schemas.microsoft.com/office/drawing/2014/main" id="{312547DE-D30A-4509-AB7C-8D00238BEA67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3662;p38">
              <a:extLst>
                <a:ext uri="{FF2B5EF4-FFF2-40B4-BE49-F238E27FC236}">
                  <a16:creationId xmlns:a16="http://schemas.microsoft.com/office/drawing/2014/main" id="{A39F3999-DC95-4ACE-9222-D7140F37365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3663;p38">
              <a:extLst>
                <a:ext uri="{FF2B5EF4-FFF2-40B4-BE49-F238E27FC236}">
                  <a16:creationId xmlns:a16="http://schemas.microsoft.com/office/drawing/2014/main" id="{BCFDDEB4-1336-467E-9311-615643600BEA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3664;p38">
              <a:extLst>
                <a:ext uri="{FF2B5EF4-FFF2-40B4-BE49-F238E27FC236}">
                  <a16:creationId xmlns:a16="http://schemas.microsoft.com/office/drawing/2014/main" id="{31F78605-6179-4C6D-97F8-937AFC96CB3F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3665;p38">
              <a:extLst>
                <a:ext uri="{FF2B5EF4-FFF2-40B4-BE49-F238E27FC236}">
                  <a16:creationId xmlns:a16="http://schemas.microsoft.com/office/drawing/2014/main" id="{45593689-C8C0-4941-96DE-47B60136A789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3666;p38">
              <a:extLst>
                <a:ext uri="{FF2B5EF4-FFF2-40B4-BE49-F238E27FC236}">
                  <a16:creationId xmlns:a16="http://schemas.microsoft.com/office/drawing/2014/main" id="{7267DC15-41F7-4DBD-871E-CC528C53BED0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710" name="Google Shape;3667;p38">
                <a:extLst>
                  <a:ext uri="{FF2B5EF4-FFF2-40B4-BE49-F238E27FC236}">
                    <a16:creationId xmlns:a16="http://schemas.microsoft.com/office/drawing/2014/main" id="{73F8B3D7-CAE6-4D4B-B777-901EE89C9DD9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668;p38">
                <a:extLst>
                  <a:ext uri="{FF2B5EF4-FFF2-40B4-BE49-F238E27FC236}">
                    <a16:creationId xmlns:a16="http://schemas.microsoft.com/office/drawing/2014/main" id="{613C89A7-972E-498D-92B7-9508F56A8CF8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669;p38">
                <a:extLst>
                  <a:ext uri="{FF2B5EF4-FFF2-40B4-BE49-F238E27FC236}">
                    <a16:creationId xmlns:a16="http://schemas.microsoft.com/office/drawing/2014/main" id="{C9AB5F33-81DE-4185-AF1C-12987024B1E1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670;p38">
                <a:extLst>
                  <a:ext uri="{FF2B5EF4-FFF2-40B4-BE49-F238E27FC236}">
                    <a16:creationId xmlns:a16="http://schemas.microsoft.com/office/drawing/2014/main" id="{97D20D6D-6CF6-4BA8-9231-ECC5987F9DC0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671;p38">
                <a:extLst>
                  <a:ext uri="{FF2B5EF4-FFF2-40B4-BE49-F238E27FC236}">
                    <a16:creationId xmlns:a16="http://schemas.microsoft.com/office/drawing/2014/main" id="{0B6D4969-4BBE-4CAE-AFF2-38286E476A4C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672;p38">
                <a:extLst>
                  <a:ext uri="{FF2B5EF4-FFF2-40B4-BE49-F238E27FC236}">
                    <a16:creationId xmlns:a16="http://schemas.microsoft.com/office/drawing/2014/main" id="{A3620673-A8C2-4396-A394-DEB4310BA78D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673;p38">
                <a:extLst>
                  <a:ext uri="{FF2B5EF4-FFF2-40B4-BE49-F238E27FC236}">
                    <a16:creationId xmlns:a16="http://schemas.microsoft.com/office/drawing/2014/main" id="{1DF36A3A-5F8F-4864-9EE4-087DA3A09063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674;p38">
                <a:extLst>
                  <a:ext uri="{FF2B5EF4-FFF2-40B4-BE49-F238E27FC236}">
                    <a16:creationId xmlns:a16="http://schemas.microsoft.com/office/drawing/2014/main" id="{A5BA1D97-51BB-4182-9C6A-85AC57967FBE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675;p38">
                <a:extLst>
                  <a:ext uri="{FF2B5EF4-FFF2-40B4-BE49-F238E27FC236}">
                    <a16:creationId xmlns:a16="http://schemas.microsoft.com/office/drawing/2014/main" id="{1E3A7B75-7971-4E6B-9D76-BD7491B2B8C8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3676;p38">
                <a:extLst>
                  <a:ext uri="{FF2B5EF4-FFF2-40B4-BE49-F238E27FC236}">
                    <a16:creationId xmlns:a16="http://schemas.microsoft.com/office/drawing/2014/main" id="{D02CCD9A-4838-4AE2-93CB-9A7ACB919AE7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677;p38">
                <a:extLst>
                  <a:ext uri="{FF2B5EF4-FFF2-40B4-BE49-F238E27FC236}">
                    <a16:creationId xmlns:a16="http://schemas.microsoft.com/office/drawing/2014/main" id="{A665AAD2-633D-4C5C-82EF-8A86E2CF555A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678;p38">
                <a:extLst>
                  <a:ext uri="{FF2B5EF4-FFF2-40B4-BE49-F238E27FC236}">
                    <a16:creationId xmlns:a16="http://schemas.microsoft.com/office/drawing/2014/main" id="{AC0088A7-6203-411A-AFE9-CBA95ADCD9BB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679;p38">
                <a:extLst>
                  <a:ext uri="{FF2B5EF4-FFF2-40B4-BE49-F238E27FC236}">
                    <a16:creationId xmlns:a16="http://schemas.microsoft.com/office/drawing/2014/main" id="{6602F983-68DA-4B23-87D7-D3AC4F75B605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680;p38">
                <a:extLst>
                  <a:ext uri="{FF2B5EF4-FFF2-40B4-BE49-F238E27FC236}">
                    <a16:creationId xmlns:a16="http://schemas.microsoft.com/office/drawing/2014/main" id="{1EA52421-23F0-49E9-985D-E07F026F716E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681;p38">
                <a:extLst>
                  <a:ext uri="{FF2B5EF4-FFF2-40B4-BE49-F238E27FC236}">
                    <a16:creationId xmlns:a16="http://schemas.microsoft.com/office/drawing/2014/main" id="{A7537F8C-DD02-470D-8870-C533C04C1C29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682;p38">
                <a:extLst>
                  <a:ext uri="{FF2B5EF4-FFF2-40B4-BE49-F238E27FC236}">
                    <a16:creationId xmlns:a16="http://schemas.microsoft.com/office/drawing/2014/main" id="{A5D7915A-BAF9-44DB-92D5-9DD12D673A65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683;p38">
                <a:extLst>
                  <a:ext uri="{FF2B5EF4-FFF2-40B4-BE49-F238E27FC236}">
                    <a16:creationId xmlns:a16="http://schemas.microsoft.com/office/drawing/2014/main" id="{C9024BDF-2917-473F-B580-974E471B6063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3684;p38">
              <a:extLst>
                <a:ext uri="{FF2B5EF4-FFF2-40B4-BE49-F238E27FC236}">
                  <a16:creationId xmlns:a16="http://schemas.microsoft.com/office/drawing/2014/main" id="{5F2929FD-51AF-403B-B0EB-8E23C91E87A8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694" name="Google Shape;3685;p38">
                <a:extLst>
                  <a:ext uri="{FF2B5EF4-FFF2-40B4-BE49-F238E27FC236}">
                    <a16:creationId xmlns:a16="http://schemas.microsoft.com/office/drawing/2014/main" id="{E8258171-E742-4E5E-9112-459EE429D718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686;p38">
                <a:extLst>
                  <a:ext uri="{FF2B5EF4-FFF2-40B4-BE49-F238E27FC236}">
                    <a16:creationId xmlns:a16="http://schemas.microsoft.com/office/drawing/2014/main" id="{0AA91AEC-0F7A-44C6-9590-9CAA34631002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687;p38">
                <a:extLst>
                  <a:ext uri="{FF2B5EF4-FFF2-40B4-BE49-F238E27FC236}">
                    <a16:creationId xmlns:a16="http://schemas.microsoft.com/office/drawing/2014/main" id="{51A872A8-6060-414D-A51C-0163499E4A2A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688;p38">
                <a:extLst>
                  <a:ext uri="{FF2B5EF4-FFF2-40B4-BE49-F238E27FC236}">
                    <a16:creationId xmlns:a16="http://schemas.microsoft.com/office/drawing/2014/main" id="{726F04EE-AF24-439B-85BB-9729F6669E39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689;p38">
                <a:extLst>
                  <a:ext uri="{FF2B5EF4-FFF2-40B4-BE49-F238E27FC236}">
                    <a16:creationId xmlns:a16="http://schemas.microsoft.com/office/drawing/2014/main" id="{EC88B7F5-96F8-41CA-897E-3E4810E33C3E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690;p38">
                <a:extLst>
                  <a:ext uri="{FF2B5EF4-FFF2-40B4-BE49-F238E27FC236}">
                    <a16:creationId xmlns:a16="http://schemas.microsoft.com/office/drawing/2014/main" id="{37309BA3-7F93-4FAD-BF4C-56F1538237C4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691;p38">
                <a:extLst>
                  <a:ext uri="{FF2B5EF4-FFF2-40B4-BE49-F238E27FC236}">
                    <a16:creationId xmlns:a16="http://schemas.microsoft.com/office/drawing/2014/main" id="{80D09F67-FE74-48B3-8A64-57B2C6E649C7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692;p38">
                <a:extLst>
                  <a:ext uri="{FF2B5EF4-FFF2-40B4-BE49-F238E27FC236}">
                    <a16:creationId xmlns:a16="http://schemas.microsoft.com/office/drawing/2014/main" id="{4EF615D2-334E-4CB4-BAA3-B14C3BC181DA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693;p38">
                <a:extLst>
                  <a:ext uri="{FF2B5EF4-FFF2-40B4-BE49-F238E27FC236}">
                    <a16:creationId xmlns:a16="http://schemas.microsoft.com/office/drawing/2014/main" id="{FF829876-2B6E-4CAC-9861-03C6A109EF0E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3694;p38">
                <a:extLst>
                  <a:ext uri="{FF2B5EF4-FFF2-40B4-BE49-F238E27FC236}">
                    <a16:creationId xmlns:a16="http://schemas.microsoft.com/office/drawing/2014/main" id="{96721803-EF5A-4988-B9B0-CCFF465C9AC5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695;p38">
                <a:extLst>
                  <a:ext uri="{FF2B5EF4-FFF2-40B4-BE49-F238E27FC236}">
                    <a16:creationId xmlns:a16="http://schemas.microsoft.com/office/drawing/2014/main" id="{87A427DF-F8F3-4E9D-8233-1A74C6BABDC6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696;p38">
                <a:extLst>
                  <a:ext uri="{FF2B5EF4-FFF2-40B4-BE49-F238E27FC236}">
                    <a16:creationId xmlns:a16="http://schemas.microsoft.com/office/drawing/2014/main" id="{6A0D7CBD-F41E-4018-9339-0FB23BC81BFF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697;p38">
                <a:extLst>
                  <a:ext uri="{FF2B5EF4-FFF2-40B4-BE49-F238E27FC236}">
                    <a16:creationId xmlns:a16="http://schemas.microsoft.com/office/drawing/2014/main" id="{D6C98EEB-FDBC-481E-AA48-2F60837076FD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698;p38">
                <a:extLst>
                  <a:ext uri="{FF2B5EF4-FFF2-40B4-BE49-F238E27FC236}">
                    <a16:creationId xmlns:a16="http://schemas.microsoft.com/office/drawing/2014/main" id="{5730F38D-B0C6-4ADC-B17B-D180128B7FB5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699;p38">
                <a:extLst>
                  <a:ext uri="{FF2B5EF4-FFF2-40B4-BE49-F238E27FC236}">
                    <a16:creationId xmlns:a16="http://schemas.microsoft.com/office/drawing/2014/main" id="{EEDCF224-EA6D-4F85-BEEF-958A1DDB2FD3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700;p38">
                <a:extLst>
                  <a:ext uri="{FF2B5EF4-FFF2-40B4-BE49-F238E27FC236}">
                    <a16:creationId xmlns:a16="http://schemas.microsoft.com/office/drawing/2014/main" id="{C910260D-13E7-4812-95CD-89782A197C85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3701;p38">
              <a:extLst>
                <a:ext uri="{FF2B5EF4-FFF2-40B4-BE49-F238E27FC236}">
                  <a16:creationId xmlns:a16="http://schemas.microsoft.com/office/drawing/2014/main" id="{5D23ACC1-8191-4119-999E-1D50416F501F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678" name="Google Shape;3702;p38">
                <a:extLst>
                  <a:ext uri="{FF2B5EF4-FFF2-40B4-BE49-F238E27FC236}">
                    <a16:creationId xmlns:a16="http://schemas.microsoft.com/office/drawing/2014/main" id="{3D5D777F-95EA-472F-975E-F40D8E1D9B9E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703;p38">
                <a:extLst>
                  <a:ext uri="{FF2B5EF4-FFF2-40B4-BE49-F238E27FC236}">
                    <a16:creationId xmlns:a16="http://schemas.microsoft.com/office/drawing/2014/main" id="{3E5C25AE-E3B4-4670-BB0F-DF367DD5C012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704;p38">
                <a:extLst>
                  <a:ext uri="{FF2B5EF4-FFF2-40B4-BE49-F238E27FC236}">
                    <a16:creationId xmlns:a16="http://schemas.microsoft.com/office/drawing/2014/main" id="{D98F9FF8-0E13-4E2B-93ED-BEA4299A69E7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705;p38">
                <a:extLst>
                  <a:ext uri="{FF2B5EF4-FFF2-40B4-BE49-F238E27FC236}">
                    <a16:creationId xmlns:a16="http://schemas.microsoft.com/office/drawing/2014/main" id="{7321BD4C-7043-4865-A890-DED2B6B511CE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706;p38">
                <a:extLst>
                  <a:ext uri="{FF2B5EF4-FFF2-40B4-BE49-F238E27FC236}">
                    <a16:creationId xmlns:a16="http://schemas.microsoft.com/office/drawing/2014/main" id="{729BDC6B-35A7-488F-BC8C-98039BADA2EE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707;p38">
                <a:extLst>
                  <a:ext uri="{FF2B5EF4-FFF2-40B4-BE49-F238E27FC236}">
                    <a16:creationId xmlns:a16="http://schemas.microsoft.com/office/drawing/2014/main" id="{9CE98C95-2AC0-4300-A80D-75ACC8A2A20C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708;p38">
                <a:extLst>
                  <a:ext uri="{FF2B5EF4-FFF2-40B4-BE49-F238E27FC236}">
                    <a16:creationId xmlns:a16="http://schemas.microsoft.com/office/drawing/2014/main" id="{1DB4F5F3-8574-45D1-AC9C-2C1991710E3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709;p38">
                <a:extLst>
                  <a:ext uri="{FF2B5EF4-FFF2-40B4-BE49-F238E27FC236}">
                    <a16:creationId xmlns:a16="http://schemas.microsoft.com/office/drawing/2014/main" id="{8DDE446B-CCBB-4F64-ACB0-F768550C04D0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710;p38">
                <a:extLst>
                  <a:ext uri="{FF2B5EF4-FFF2-40B4-BE49-F238E27FC236}">
                    <a16:creationId xmlns:a16="http://schemas.microsoft.com/office/drawing/2014/main" id="{9C99A3E9-8036-46F6-9D2A-4665A57E66D2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3711;p38">
                <a:extLst>
                  <a:ext uri="{FF2B5EF4-FFF2-40B4-BE49-F238E27FC236}">
                    <a16:creationId xmlns:a16="http://schemas.microsoft.com/office/drawing/2014/main" id="{4DD0DFB4-5F2D-494E-915B-EFC71EF6D665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712;p38">
                <a:extLst>
                  <a:ext uri="{FF2B5EF4-FFF2-40B4-BE49-F238E27FC236}">
                    <a16:creationId xmlns:a16="http://schemas.microsoft.com/office/drawing/2014/main" id="{4EE11E83-CEC7-4A7C-A8B3-9964DE8D84D2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713;p38">
                <a:extLst>
                  <a:ext uri="{FF2B5EF4-FFF2-40B4-BE49-F238E27FC236}">
                    <a16:creationId xmlns:a16="http://schemas.microsoft.com/office/drawing/2014/main" id="{0DA3E1E5-4052-4A35-B6FA-FB684A30C0EB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714;p38">
                <a:extLst>
                  <a:ext uri="{FF2B5EF4-FFF2-40B4-BE49-F238E27FC236}">
                    <a16:creationId xmlns:a16="http://schemas.microsoft.com/office/drawing/2014/main" id="{2983D89D-9A6F-4C22-BCD8-BC1F0AE7A813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715;p38">
                <a:extLst>
                  <a:ext uri="{FF2B5EF4-FFF2-40B4-BE49-F238E27FC236}">
                    <a16:creationId xmlns:a16="http://schemas.microsoft.com/office/drawing/2014/main" id="{B3EB230B-D5E1-41F6-A838-75F39C569E3B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716;p38">
                <a:extLst>
                  <a:ext uri="{FF2B5EF4-FFF2-40B4-BE49-F238E27FC236}">
                    <a16:creationId xmlns:a16="http://schemas.microsoft.com/office/drawing/2014/main" id="{A79AFE49-5E5E-4BC7-9E70-31D35D0F8E07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717;p38">
                <a:extLst>
                  <a:ext uri="{FF2B5EF4-FFF2-40B4-BE49-F238E27FC236}">
                    <a16:creationId xmlns:a16="http://schemas.microsoft.com/office/drawing/2014/main" id="{93EB95C8-FA4F-4B85-8E39-6EDBDC3BC0EB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4" name="Google Shape;3718;p38">
              <a:extLst>
                <a:ext uri="{FF2B5EF4-FFF2-40B4-BE49-F238E27FC236}">
                  <a16:creationId xmlns:a16="http://schemas.microsoft.com/office/drawing/2014/main" id="{7D3CEEDA-AD83-495E-BBDC-861F569C1B4F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3719;p38">
              <a:extLst>
                <a:ext uri="{FF2B5EF4-FFF2-40B4-BE49-F238E27FC236}">
                  <a16:creationId xmlns:a16="http://schemas.microsoft.com/office/drawing/2014/main" id="{8BD3C59E-0AA9-44F0-B5DC-F8EBBCE95162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3720;p38">
              <a:extLst>
                <a:ext uri="{FF2B5EF4-FFF2-40B4-BE49-F238E27FC236}">
                  <a16:creationId xmlns:a16="http://schemas.microsoft.com/office/drawing/2014/main" id="{4AB07C2E-D957-4597-BF24-DCE1C7729E10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3721;p38">
              <a:extLst>
                <a:ext uri="{FF2B5EF4-FFF2-40B4-BE49-F238E27FC236}">
                  <a16:creationId xmlns:a16="http://schemas.microsoft.com/office/drawing/2014/main" id="{97C79379-5756-4267-A591-A3BAA8A79146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3722;p38">
              <a:extLst>
                <a:ext uri="{FF2B5EF4-FFF2-40B4-BE49-F238E27FC236}">
                  <a16:creationId xmlns:a16="http://schemas.microsoft.com/office/drawing/2014/main" id="{599B6116-EB33-46C3-ADB9-EC0AA3980740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3723;p38">
              <a:extLst>
                <a:ext uri="{FF2B5EF4-FFF2-40B4-BE49-F238E27FC236}">
                  <a16:creationId xmlns:a16="http://schemas.microsoft.com/office/drawing/2014/main" id="{270B7A2E-3EA7-46A9-A35A-5EF9DE0CBA62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3724;p38">
              <a:extLst>
                <a:ext uri="{FF2B5EF4-FFF2-40B4-BE49-F238E27FC236}">
                  <a16:creationId xmlns:a16="http://schemas.microsoft.com/office/drawing/2014/main" id="{42C50B86-3887-493F-9788-A4C632B95296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3725;p38">
              <a:extLst>
                <a:ext uri="{FF2B5EF4-FFF2-40B4-BE49-F238E27FC236}">
                  <a16:creationId xmlns:a16="http://schemas.microsoft.com/office/drawing/2014/main" id="{B5FEFB2A-20BB-42A2-8DE9-CE5A972480E1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3726;p38">
              <a:extLst>
                <a:ext uri="{FF2B5EF4-FFF2-40B4-BE49-F238E27FC236}">
                  <a16:creationId xmlns:a16="http://schemas.microsoft.com/office/drawing/2014/main" id="{367EE54B-C2F1-4158-AB0C-F962FF35357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3727;p38">
              <a:extLst>
                <a:ext uri="{FF2B5EF4-FFF2-40B4-BE49-F238E27FC236}">
                  <a16:creationId xmlns:a16="http://schemas.microsoft.com/office/drawing/2014/main" id="{585D3A6B-9668-4DD4-AF3D-9075F101E361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3728;p38">
              <a:extLst>
                <a:ext uri="{FF2B5EF4-FFF2-40B4-BE49-F238E27FC236}">
                  <a16:creationId xmlns:a16="http://schemas.microsoft.com/office/drawing/2014/main" id="{B26EED08-AAF9-4354-8385-407D31380F17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3729;p38">
              <a:extLst>
                <a:ext uri="{FF2B5EF4-FFF2-40B4-BE49-F238E27FC236}">
                  <a16:creationId xmlns:a16="http://schemas.microsoft.com/office/drawing/2014/main" id="{F1502773-8198-4D4B-9CDD-5E8B9AEB7AA9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3730;p38">
              <a:extLst>
                <a:ext uri="{FF2B5EF4-FFF2-40B4-BE49-F238E27FC236}">
                  <a16:creationId xmlns:a16="http://schemas.microsoft.com/office/drawing/2014/main" id="{7636715D-1F8D-4D31-B810-E4D45E571963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3731;p38">
              <a:extLst>
                <a:ext uri="{FF2B5EF4-FFF2-40B4-BE49-F238E27FC236}">
                  <a16:creationId xmlns:a16="http://schemas.microsoft.com/office/drawing/2014/main" id="{D0E8E3BC-0146-4E3B-A54A-FD84EDEBCC28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3732;p38">
              <a:extLst>
                <a:ext uri="{FF2B5EF4-FFF2-40B4-BE49-F238E27FC236}">
                  <a16:creationId xmlns:a16="http://schemas.microsoft.com/office/drawing/2014/main" id="{AD801E63-DABF-4C97-8BF8-909E1E320B94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3733;p38">
              <a:extLst>
                <a:ext uri="{FF2B5EF4-FFF2-40B4-BE49-F238E27FC236}">
                  <a16:creationId xmlns:a16="http://schemas.microsoft.com/office/drawing/2014/main" id="{A5F01FD0-B3B3-4F06-B74A-414DBFD299D6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3734;p38">
              <a:extLst>
                <a:ext uri="{FF2B5EF4-FFF2-40B4-BE49-F238E27FC236}">
                  <a16:creationId xmlns:a16="http://schemas.microsoft.com/office/drawing/2014/main" id="{EFEE233B-65C8-4350-BCA1-DE1EB07EEB8C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3735;p38">
              <a:extLst>
                <a:ext uri="{FF2B5EF4-FFF2-40B4-BE49-F238E27FC236}">
                  <a16:creationId xmlns:a16="http://schemas.microsoft.com/office/drawing/2014/main" id="{64AF77D7-7294-4771-969E-3E48C0867272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3736;p38">
              <a:extLst>
                <a:ext uri="{FF2B5EF4-FFF2-40B4-BE49-F238E27FC236}">
                  <a16:creationId xmlns:a16="http://schemas.microsoft.com/office/drawing/2014/main" id="{7E7CFACE-11C5-40FC-A8A1-0657BC06A025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3737;p38">
              <a:extLst>
                <a:ext uri="{FF2B5EF4-FFF2-40B4-BE49-F238E27FC236}">
                  <a16:creationId xmlns:a16="http://schemas.microsoft.com/office/drawing/2014/main" id="{4E326823-A533-4233-A4E9-8781CDD22016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3738;p38">
              <a:extLst>
                <a:ext uri="{FF2B5EF4-FFF2-40B4-BE49-F238E27FC236}">
                  <a16:creationId xmlns:a16="http://schemas.microsoft.com/office/drawing/2014/main" id="{4935EC4E-FF8D-4D91-AF73-EBB3E318E4A9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3739;p38">
              <a:extLst>
                <a:ext uri="{FF2B5EF4-FFF2-40B4-BE49-F238E27FC236}">
                  <a16:creationId xmlns:a16="http://schemas.microsoft.com/office/drawing/2014/main" id="{C591CB1A-82CC-4264-A4CC-621C18301E71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3740;p38">
              <a:extLst>
                <a:ext uri="{FF2B5EF4-FFF2-40B4-BE49-F238E27FC236}">
                  <a16:creationId xmlns:a16="http://schemas.microsoft.com/office/drawing/2014/main" id="{FC69F6F4-FC03-48E7-A02B-578378FA11D5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3741;p38">
              <a:extLst>
                <a:ext uri="{FF2B5EF4-FFF2-40B4-BE49-F238E27FC236}">
                  <a16:creationId xmlns:a16="http://schemas.microsoft.com/office/drawing/2014/main" id="{B1CEE465-4427-4AEE-B282-CAC163C3261F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3742;p38">
              <a:extLst>
                <a:ext uri="{FF2B5EF4-FFF2-40B4-BE49-F238E27FC236}">
                  <a16:creationId xmlns:a16="http://schemas.microsoft.com/office/drawing/2014/main" id="{B8950783-39A6-40CC-9571-D10EC352979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3743;p38">
              <a:extLst>
                <a:ext uri="{FF2B5EF4-FFF2-40B4-BE49-F238E27FC236}">
                  <a16:creationId xmlns:a16="http://schemas.microsoft.com/office/drawing/2014/main" id="{9F3E7766-A557-4E17-9254-CD55A2697685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3744;p38">
              <a:extLst>
                <a:ext uri="{FF2B5EF4-FFF2-40B4-BE49-F238E27FC236}">
                  <a16:creationId xmlns:a16="http://schemas.microsoft.com/office/drawing/2014/main" id="{0E254E18-25DE-4D75-9BE2-86BDCCE75F0D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3745;p38">
              <a:extLst>
                <a:ext uri="{FF2B5EF4-FFF2-40B4-BE49-F238E27FC236}">
                  <a16:creationId xmlns:a16="http://schemas.microsoft.com/office/drawing/2014/main" id="{5C49BB5A-FB5E-4C80-BE4F-1892E8733CE5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3746;p38">
              <a:extLst>
                <a:ext uri="{FF2B5EF4-FFF2-40B4-BE49-F238E27FC236}">
                  <a16:creationId xmlns:a16="http://schemas.microsoft.com/office/drawing/2014/main" id="{FDAFD918-5DB1-444D-B5CA-5A07056FFA1B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3747;p38">
              <a:extLst>
                <a:ext uri="{FF2B5EF4-FFF2-40B4-BE49-F238E27FC236}">
                  <a16:creationId xmlns:a16="http://schemas.microsoft.com/office/drawing/2014/main" id="{F6898178-C08E-4D6E-AA56-8572167BF391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3748;p38">
              <a:extLst>
                <a:ext uri="{FF2B5EF4-FFF2-40B4-BE49-F238E27FC236}">
                  <a16:creationId xmlns:a16="http://schemas.microsoft.com/office/drawing/2014/main" id="{47034695-3D7F-4E94-A48F-E18136B12559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3749;p38">
              <a:extLst>
                <a:ext uri="{FF2B5EF4-FFF2-40B4-BE49-F238E27FC236}">
                  <a16:creationId xmlns:a16="http://schemas.microsoft.com/office/drawing/2014/main" id="{FD867B3A-1603-4BCA-9BDF-2DFC8D411DF4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3750;p38">
              <a:extLst>
                <a:ext uri="{FF2B5EF4-FFF2-40B4-BE49-F238E27FC236}">
                  <a16:creationId xmlns:a16="http://schemas.microsoft.com/office/drawing/2014/main" id="{2E4A35B6-4F4D-4E64-872B-5FA0FB9210B2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3751;p38">
              <a:extLst>
                <a:ext uri="{FF2B5EF4-FFF2-40B4-BE49-F238E27FC236}">
                  <a16:creationId xmlns:a16="http://schemas.microsoft.com/office/drawing/2014/main" id="{88BBCAD6-300B-48D5-BED4-517671FB5A8E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3752;p38">
              <a:extLst>
                <a:ext uri="{FF2B5EF4-FFF2-40B4-BE49-F238E27FC236}">
                  <a16:creationId xmlns:a16="http://schemas.microsoft.com/office/drawing/2014/main" id="{BBDB0729-C42C-4492-B6A0-37C8FC7E8FD2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3753;p38">
              <a:extLst>
                <a:ext uri="{FF2B5EF4-FFF2-40B4-BE49-F238E27FC236}">
                  <a16:creationId xmlns:a16="http://schemas.microsoft.com/office/drawing/2014/main" id="{1FA84CA9-CD84-4014-BA57-3204D0549404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3754;p38">
              <a:extLst>
                <a:ext uri="{FF2B5EF4-FFF2-40B4-BE49-F238E27FC236}">
                  <a16:creationId xmlns:a16="http://schemas.microsoft.com/office/drawing/2014/main" id="{95DC1E20-A4A5-4EE2-B441-C89C2E90AC87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3755;p38">
              <a:extLst>
                <a:ext uri="{FF2B5EF4-FFF2-40B4-BE49-F238E27FC236}">
                  <a16:creationId xmlns:a16="http://schemas.microsoft.com/office/drawing/2014/main" id="{1553F990-681A-41A5-B072-522E72426476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3756;p38">
              <a:extLst>
                <a:ext uri="{FF2B5EF4-FFF2-40B4-BE49-F238E27FC236}">
                  <a16:creationId xmlns:a16="http://schemas.microsoft.com/office/drawing/2014/main" id="{1A1939E4-A233-4A54-BB82-B5DE620439AD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3757;p38">
              <a:extLst>
                <a:ext uri="{FF2B5EF4-FFF2-40B4-BE49-F238E27FC236}">
                  <a16:creationId xmlns:a16="http://schemas.microsoft.com/office/drawing/2014/main" id="{F5B88164-50FF-4012-AEBC-0F58A951EF98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3758;p38">
              <a:extLst>
                <a:ext uri="{FF2B5EF4-FFF2-40B4-BE49-F238E27FC236}">
                  <a16:creationId xmlns:a16="http://schemas.microsoft.com/office/drawing/2014/main" id="{6CCBC7FF-C97E-4676-9340-6980B79E2D85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3759;p38">
              <a:extLst>
                <a:ext uri="{FF2B5EF4-FFF2-40B4-BE49-F238E27FC236}">
                  <a16:creationId xmlns:a16="http://schemas.microsoft.com/office/drawing/2014/main" id="{E1E207DB-75F9-4781-ABBD-0AEA2D23020A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3760;p38">
              <a:extLst>
                <a:ext uri="{FF2B5EF4-FFF2-40B4-BE49-F238E27FC236}">
                  <a16:creationId xmlns:a16="http://schemas.microsoft.com/office/drawing/2014/main" id="{D784EE65-6343-4631-90E6-4096A54413B2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3761;p38">
              <a:extLst>
                <a:ext uri="{FF2B5EF4-FFF2-40B4-BE49-F238E27FC236}">
                  <a16:creationId xmlns:a16="http://schemas.microsoft.com/office/drawing/2014/main" id="{749C02D1-EDA9-41D2-A8DA-31D3A98F64B5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3762;p38">
              <a:extLst>
                <a:ext uri="{FF2B5EF4-FFF2-40B4-BE49-F238E27FC236}">
                  <a16:creationId xmlns:a16="http://schemas.microsoft.com/office/drawing/2014/main" id="{35C82ECF-C4F0-47A9-9ED0-6BFE0CE71D5A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3763;p38">
              <a:extLst>
                <a:ext uri="{FF2B5EF4-FFF2-40B4-BE49-F238E27FC236}">
                  <a16:creationId xmlns:a16="http://schemas.microsoft.com/office/drawing/2014/main" id="{49F863D4-B20A-422E-955D-98307567481D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3764;p38">
              <a:extLst>
                <a:ext uri="{FF2B5EF4-FFF2-40B4-BE49-F238E27FC236}">
                  <a16:creationId xmlns:a16="http://schemas.microsoft.com/office/drawing/2014/main" id="{F5018E32-F8A2-4585-A908-84CD7485F895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3765;p38">
              <a:extLst>
                <a:ext uri="{FF2B5EF4-FFF2-40B4-BE49-F238E27FC236}">
                  <a16:creationId xmlns:a16="http://schemas.microsoft.com/office/drawing/2014/main" id="{9D550D5E-34D5-445F-B2B0-715BA3E7659E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3766;p38">
              <a:extLst>
                <a:ext uri="{FF2B5EF4-FFF2-40B4-BE49-F238E27FC236}">
                  <a16:creationId xmlns:a16="http://schemas.microsoft.com/office/drawing/2014/main" id="{9E3D01BA-7B10-4AC3-A15E-7E776367857F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3767;p38">
              <a:extLst>
                <a:ext uri="{FF2B5EF4-FFF2-40B4-BE49-F238E27FC236}">
                  <a16:creationId xmlns:a16="http://schemas.microsoft.com/office/drawing/2014/main" id="{33D76EA5-FA49-48B1-A344-76C0A7E04FFC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3768;p38">
              <a:extLst>
                <a:ext uri="{FF2B5EF4-FFF2-40B4-BE49-F238E27FC236}">
                  <a16:creationId xmlns:a16="http://schemas.microsoft.com/office/drawing/2014/main" id="{D14F8159-1047-4E0B-B6DE-AE0A0D6DECBF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3769;p38">
              <a:extLst>
                <a:ext uri="{FF2B5EF4-FFF2-40B4-BE49-F238E27FC236}">
                  <a16:creationId xmlns:a16="http://schemas.microsoft.com/office/drawing/2014/main" id="{A7C87A60-0A82-4CA2-8805-85138275C7EF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3770;p38">
              <a:extLst>
                <a:ext uri="{FF2B5EF4-FFF2-40B4-BE49-F238E27FC236}">
                  <a16:creationId xmlns:a16="http://schemas.microsoft.com/office/drawing/2014/main" id="{DD29D77F-48E6-4ABC-B8DE-FD89C9A23063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3771;p38">
              <a:extLst>
                <a:ext uri="{FF2B5EF4-FFF2-40B4-BE49-F238E27FC236}">
                  <a16:creationId xmlns:a16="http://schemas.microsoft.com/office/drawing/2014/main" id="{F87EAE11-EFB2-45B7-9ADC-3B6E7E9E5847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3772;p38">
              <a:extLst>
                <a:ext uri="{FF2B5EF4-FFF2-40B4-BE49-F238E27FC236}">
                  <a16:creationId xmlns:a16="http://schemas.microsoft.com/office/drawing/2014/main" id="{66E92697-60F7-4E01-B588-7A6421555D92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3773;p38">
              <a:extLst>
                <a:ext uri="{FF2B5EF4-FFF2-40B4-BE49-F238E27FC236}">
                  <a16:creationId xmlns:a16="http://schemas.microsoft.com/office/drawing/2014/main" id="{362D8B84-59C5-45A2-BC8E-9E60E37ADD0B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3774;p38">
              <a:extLst>
                <a:ext uri="{FF2B5EF4-FFF2-40B4-BE49-F238E27FC236}">
                  <a16:creationId xmlns:a16="http://schemas.microsoft.com/office/drawing/2014/main" id="{3233E167-DFB8-47F4-8298-3F668E9E7F74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3775;p38">
              <a:extLst>
                <a:ext uri="{FF2B5EF4-FFF2-40B4-BE49-F238E27FC236}">
                  <a16:creationId xmlns:a16="http://schemas.microsoft.com/office/drawing/2014/main" id="{17EA0607-0063-4270-A93B-2D1203B3AA05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3776;p38">
              <a:extLst>
                <a:ext uri="{FF2B5EF4-FFF2-40B4-BE49-F238E27FC236}">
                  <a16:creationId xmlns:a16="http://schemas.microsoft.com/office/drawing/2014/main" id="{94C14C1A-C65F-49A5-905C-ECE5C2F86BF9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3777;p38">
              <a:extLst>
                <a:ext uri="{FF2B5EF4-FFF2-40B4-BE49-F238E27FC236}">
                  <a16:creationId xmlns:a16="http://schemas.microsoft.com/office/drawing/2014/main" id="{D06CDA96-8F19-4AC8-AFE6-58BCD252288C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3778;p38">
              <a:extLst>
                <a:ext uri="{FF2B5EF4-FFF2-40B4-BE49-F238E27FC236}">
                  <a16:creationId xmlns:a16="http://schemas.microsoft.com/office/drawing/2014/main" id="{9BC9A2C4-2B55-430C-B9DB-23A5C093A29D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3779;p38">
              <a:extLst>
                <a:ext uri="{FF2B5EF4-FFF2-40B4-BE49-F238E27FC236}">
                  <a16:creationId xmlns:a16="http://schemas.microsoft.com/office/drawing/2014/main" id="{23E4E783-288D-4EF0-BCAD-49B869AB24B6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3780;p38">
              <a:extLst>
                <a:ext uri="{FF2B5EF4-FFF2-40B4-BE49-F238E27FC236}">
                  <a16:creationId xmlns:a16="http://schemas.microsoft.com/office/drawing/2014/main" id="{38E4BB97-E3B8-41E7-A2AC-E68390D8942F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3781;p38">
              <a:extLst>
                <a:ext uri="{FF2B5EF4-FFF2-40B4-BE49-F238E27FC236}">
                  <a16:creationId xmlns:a16="http://schemas.microsoft.com/office/drawing/2014/main" id="{37D88B2A-3D39-4EF2-872D-9496579A77CF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3782;p38">
              <a:extLst>
                <a:ext uri="{FF2B5EF4-FFF2-40B4-BE49-F238E27FC236}">
                  <a16:creationId xmlns:a16="http://schemas.microsoft.com/office/drawing/2014/main" id="{D131AA57-F8C5-4246-81E5-37A84D94BD2A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3783;p38">
              <a:extLst>
                <a:ext uri="{FF2B5EF4-FFF2-40B4-BE49-F238E27FC236}">
                  <a16:creationId xmlns:a16="http://schemas.microsoft.com/office/drawing/2014/main" id="{BA8D7108-EA00-4007-9BD8-D5D3E23F6EF0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3784;p38">
              <a:extLst>
                <a:ext uri="{FF2B5EF4-FFF2-40B4-BE49-F238E27FC236}">
                  <a16:creationId xmlns:a16="http://schemas.microsoft.com/office/drawing/2014/main" id="{EAE55D0F-584B-48F7-B3FC-39A2302C79F1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3785;p38">
              <a:extLst>
                <a:ext uri="{FF2B5EF4-FFF2-40B4-BE49-F238E27FC236}">
                  <a16:creationId xmlns:a16="http://schemas.microsoft.com/office/drawing/2014/main" id="{F6D9D936-C8F2-46E4-9777-F79810E8B168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3786;p38">
              <a:extLst>
                <a:ext uri="{FF2B5EF4-FFF2-40B4-BE49-F238E27FC236}">
                  <a16:creationId xmlns:a16="http://schemas.microsoft.com/office/drawing/2014/main" id="{94A68AEA-21DD-40A0-B8FA-37E8766CBFAC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3787;p38">
              <a:extLst>
                <a:ext uri="{FF2B5EF4-FFF2-40B4-BE49-F238E27FC236}">
                  <a16:creationId xmlns:a16="http://schemas.microsoft.com/office/drawing/2014/main" id="{86654BA4-423E-46D6-BAD0-87177D058A9D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4" name="Google Shape;3788;p38">
              <a:extLst>
                <a:ext uri="{FF2B5EF4-FFF2-40B4-BE49-F238E27FC236}">
                  <a16:creationId xmlns:a16="http://schemas.microsoft.com/office/drawing/2014/main" id="{8C3C2E7C-C398-4299-AA4A-5C7271A0D083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673" name="Google Shape;3789;p38">
                <a:extLst>
                  <a:ext uri="{FF2B5EF4-FFF2-40B4-BE49-F238E27FC236}">
                    <a16:creationId xmlns:a16="http://schemas.microsoft.com/office/drawing/2014/main" id="{CD89AF83-AE0A-410F-BAAA-E71DF1FA635E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790;p38">
                <a:extLst>
                  <a:ext uri="{FF2B5EF4-FFF2-40B4-BE49-F238E27FC236}">
                    <a16:creationId xmlns:a16="http://schemas.microsoft.com/office/drawing/2014/main" id="{B44ECFD5-58AA-406E-AC2C-4C03693EEF5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791;p38">
                <a:extLst>
                  <a:ext uri="{FF2B5EF4-FFF2-40B4-BE49-F238E27FC236}">
                    <a16:creationId xmlns:a16="http://schemas.microsoft.com/office/drawing/2014/main" id="{DCBA79DD-7979-4DBD-8568-0799D75695D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792;p38">
                <a:extLst>
                  <a:ext uri="{FF2B5EF4-FFF2-40B4-BE49-F238E27FC236}">
                    <a16:creationId xmlns:a16="http://schemas.microsoft.com/office/drawing/2014/main" id="{F91B9343-F8D2-4354-91B6-74967A2D95E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793;p38">
                <a:extLst>
                  <a:ext uri="{FF2B5EF4-FFF2-40B4-BE49-F238E27FC236}">
                    <a16:creationId xmlns:a16="http://schemas.microsoft.com/office/drawing/2014/main" id="{BC1ACF59-F144-4472-B1A1-0D2E5903986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5" name="Google Shape;3794;p38">
              <a:extLst>
                <a:ext uri="{FF2B5EF4-FFF2-40B4-BE49-F238E27FC236}">
                  <a16:creationId xmlns:a16="http://schemas.microsoft.com/office/drawing/2014/main" id="{2A4E58D8-7398-455C-B392-836C19A45EF2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3795;p38">
              <a:extLst>
                <a:ext uri="{FF2B5EF4-FFF2-40B4-BE49-F238E27FC236}">
                  <a16:creationId xmlns:a16="http://schemas.microsoft.com/office/drawing/2014/main" id="{0955396C-8E9B-4A75-88CE-30A83FB6D877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7" name="Google Shape;3796;p38">
              <a:extLst>
                <a:ext uri="{FF2B5EF4-FFF2-40B4-BE49-F238E27FC236}">
                  <a16:creationId xmlns:a16="http://schemas.microsoft.com/office/drawing/2014/main" id="{EEE821BF-B13F-4B10-BE39-B71E131DB0B6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668" name="Google Shape;3797;p38">
                <a:extLst>
                  <a:ext uri="{FF2B5EF4-FFF2-40B4-BE49-F238E27FC236}">
                    <a16:creationId xmlns:a16="http://schemas.microsoft.com/office/drawing/2014/main" id="{C907D2FE-25D0-4B4A-BA20-FAF8B064658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798;p38">
                <a:extLst>
                  <a:ext uri="{FF2B5EF4-FFF2-40B4-BE49-F238E27FC236}">
                    <a16:creationId xmlns:a16="http://schemas.microsoft.com/office/drawing/2014/main" id="{9856BB08-B562-43EA-8344-3DB3CB588D0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799;p38">
                <a:extLst>
                  <a:ext uri="{FF2B5EF4-FFF2-40B4-BE49-F238E27FC236}">
                    <a16:creationId xmlns:a16="http://schemas.microsoft.com/office/drawing/2014/main" id="{896D671E-CAB7-4F95-83FB-6CC7C371D36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3800;p38">
                <a:extLst>
                  <a:ext uri="{FF2B5EF4-FFF2-40B4-BE49-F238E27FC236}">
                    <a16:creationId xmlns:a16="http://schemas.microsoft.com/office/drawing/2014/main" id="{57C5DB18-28CA-473C-8F6C-65907AB17A7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801;p38">
                <a:extLst>
                  <a:ext uri="{FF2B5EF4-FFF2-40B4-BE49-F238E27FC236}">
                    <a16:creationId xmlns:a16="http://schemas.microsoft.com/office/drawing/2014/main" id="{B37721FB-401B-4B28-B2AB-78FCBB6CF82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58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4294967295"/>
          </p:nvPr>
        </p:nvSpPr>
        <p:spPr>
          <a:xfrm>
            <a:off x="147917" y="-89970"/>
            <a:ext cx="6405563" cy="8588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Identificação do problema 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4294967295"/>
          </p:nvPr>
        </p:nvSpPr>
        <p:spPr>
          <a:xfrm>
            <a:off x="0" y="889000"/>
            <a:ext cx="8313738" cy="7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r>
              <a:rPr lang="pt-BR" sz="1600" dirty="0"/>
              <a:t>Configurar infraestruturas de TI sempre foi um procedimento longo e desafiador, especialmente no passado, no qual costumava ser um processo manual e tedioso. </a:t>
            </a:r>
          </a:p>
        </p:txBody>
      </p:sp>
      <p:sp>
        <p:nvSpPr>
          <p:cNvPr id="11" name="Google Shape;142;p21">
            <a:extLst>
              <a:ext uri="{FF2B5EF4-FFF2-40B4-BE49-F238E27FC236}">
                <a16:creationId xmlns:a16="http://schemas.microsoft.com/office/drawing/2014/main" id="{3BF19CAB-240C-4FB3-BD08-3E1BFA14C798}"/>
              </a:ext>
            </a:extLst>
          </p:cNvPr>
          <p:cNvSpPr txBox="1">
            <a:spLocks/>
          </p:cNvSpPr>
          <p:nvPr/>
        </p:nvSpPr>
        <p:spPr>
          <a:xfrm>
            <a:off x="174916" y="1739611"/>
            <a:ext cx="2882068" cy="296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pt-BR" b="1" dirty="0"/>
              <a:t>Processo longo</a:t>
            </a:r>
          </a:p>
          <a:p>
            <a:pPr marL="0" indent="0">
              <a:buNone/>
            </a:pPr>
            <a:r>
              <a:rPr lang="pt-BR" dirty="0"/>
              <a:t>Os servidores eram fisicamente instalados rack por rack e os componentes de hardware eram configurados manualmente de acordo com os requisitos dos sistemas operacionais e dos aplicativos em funcionamento.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9A0503-DAE3-4BFF-98C0-C2263AFB8E9B}"/>
              </a:ext>
            </a:extLst>
          </p:cNvPr>
          <p:cNvSpPr/>
          <p:nvPr/>
        </p:nvSpPr>
        <p:spPr>
          <a:xfrm>
            <a:off x="6231449" y="1739611"/>
            <a:ext cx="2533664" cy="326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600"/>
            </a:pPr>
            <a:r>
              <a:rPr lang="pt-BR" sz="1600" b="1" dirty="0">
                <a:solidFill>
                  <a:schemeClr val="lt1"/>
                </a:solidFill>
                <a:latin typeface="Muli"/>
                <a:sym typeface="Muli"/>
              </a:rPr>
              <a:t>Custos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600"/>
            </a:pPr>
            <a:r>
              <a:rPr lang="pt-BR" sz="1600" dirty="0">
                <a:solidFill>
                  <a:schemeClr val="lt1"/>
                </a:solidFill>
                <a:latin typeface="Muli"/>
                <a:sym typeface="Muli"/>
              </a:rPr>
              <a:t>Para manter um data center físico é um processo caro, equipes especializadas são necessárias, além de custos com imóveis e custos operacionais como eletricidade, refrigeração e segurança.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2553B4-7F63-46D4-B992-98A3A0B4822B}"/>
              </a:ext>
            </a:extLst>
          </p:cNvPr>
          <p:cNvSpPr/>
          <p:nvPr/>
        </p:nvSpPr>
        <p:spPr>
          <a:xfrm>
            <a:off x="3056984" y="1739611"/>
            <a:ext cx="2965075" cy="2413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600"/>
            </a:pPr>
            <a:r>
              <a:rPr lang="pt-BR" sz="1600" b="1" dirty="0">
                <a:solidFill>
                  <a:schemeClr val="lt1"/>
                </a:solidFill>
                <a:latin typeface="Muli"/>
                <a:sym typeface="Muli"/>
              </a:rPr>
              <a:t>Alta chance de erro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1600"/>
            </a:pPr>
            <a:r>
              <a:rPr lang="pt-BR" sz="1600" dirty="0">
                <a:solidFill>
                  <a:schemeClr val="lt1"/>
                </a:solidFill>
                <a:latin typeface="Muli"/>
              </a:rPr>
              <a:t>Os servidores estão sujeitos a erros de configuração e tendem a ser inconsistentes, uma vez que são fornecidos por muitos engenheiros analistas e técnicos diferentes.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279;p30">
            <a:extLst>
              <a:ext uri="{FF2B5EF4-FFF2-40B4-BE49-F238E27FC236}">
                <a16:creationId xmlns:a16="http://schemas.microsoft.com/office/drawing/2014/main" id="{32BF2F42-B663-4741-BBF2-600841A0CC3D}"/>
              </a:ext>
            </a:extLst>
          </p:cNvPr>
          <p:cNvGrpSpPr/>
          <p:nvPr/>
        </p:nvGrpSpPr>
        <p:grpSpPr>
          <a:xfrm>
            <a:off x="42585" y="3453321"/>
            <a:ext cx="2980581" cy="1384500"/>
            <a:chOff x="650469" y="2211081"/>
            <a:chExt cx="2980581" cy="1384500"/>
          </a:xfrm>
        </p:grpSpPr>
        <p:sp>
          <p:nvSpPr>
            <p:cNvPr id="32" name="Google Shape;280;p30">
              <a:extLst>
                <a:ext uri="{FF2B5EF4-FFF2-40B4-BE49-F238E27FC236}">
                  <a16:creationId xmlns:a16="http://schemas.microsoft.com/office/drawing/2014/main" id="{D802A356-E887-4B78-889B-8CFB5CD5246C}"/>
                </a:ext>
              </a:extLst>
            </p:cNvPr>
            <p:cNvSpPr txBox="1"/>
            <p:nvPr/>
          </p:nvSpPr>
          <p:spPr>
            <a:xfrm>
              <a:off x="650469" y="2211081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pt-BR" sz="12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Devops </a:t>
              </a:r>
            </a:p>
            <a:p>
              <a:pPr lvl="0"/>
              <a:endParaRPr lang="pt-BR"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r">
                <a:spcAft>
                  <a:spcPts val="1600"/>
                </a:spcAft>
              </a:pP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DevOps baseia-se na ideia de que a equipes de desenvolvimento (</a:t>
              </a:r>
              <a:r>
                <a:rPr lang="pt-BR" sz="800" dirty="0" err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Dev</a:t>
              </a: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) e operações (</a:t>
              </a:r>
              <a:r>
                <a:rPr lang="pt-BR" sz="800" dirty="0" err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Ops</a:t>
              </a: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) trabalhem em conjunto em todo o ciclo de vida de desenvolvimento do software, desde o planejamento, passando pelo desenvolvimento até a implantação e melhoria contínua.</a:t>
              </a:r>
            </a:p>
          </p:txBody>
        </p:sp>
        <p:cxnSp>
          <p:nvCxnSpPr>
            <p:cNvPr id="33" name="Google Shape;281;p30">
              <a:extLst>
                <a:ext uri="{FF2B5EF4-FFF2-40B4-BE49-F238E27FC236}">
                  <a16:creationId xmlns:a16="http://schemas.microsoft.com/office/drawing/2014/main" id="{758929AE-B1F0-47E9-8C35-C0F6D8EFB739}"/>
                </a:ext>
              </a:extLst>
            </p:cNvPr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282;p30">
              <a:extLst>
                <a:ext uri="{FF2B5EF4-FFF2-40B4-BE49-F238E27FC236}">
                  <a16:creationId xmlns:a16="http://schemas.microsoft.com/office/drawing/2014/main" id="{AC2D5399-38C6-4A2A-9CCB-3797116054F2}"/>
                </a:ext>
              </a:extLst>
            </p:cNvPr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3;p30">
              <a:extLst>
                <a:ext uri="{FF2B5EF4-FFF2-40B4-BE49-F238E27FC236}">
                  <a16:creationId xmlns:a16="http://schemas.microsoft.com/office/drawing/2014/main" id="{41B2C61A-BD04-428F-83E0-F5895D63C452}"/>
                </a:ext>
              </a:extLst>
            </p:cNvPr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28" name="Google Shape;290;p30">
            <a:extLst>
              <a:ext uri="{FF2B5EF4-FFF2-40B4-BE49-F238E27FC236}">
                <a16:creationId xmlns:a16="http://schemas.microsoft.com/office/drawing/2014/main" id="{5E845ABC-3D5D-4803-9A57-51443E1C0621}"/>
              </a:ext>
            </a:extLst>
          </p:cNvPr>
          <p:cNvSpPr/>
          <p:nvPr/>
        </p:nvSpPr>
        <p:spPr>
          <a:xfrm>
            <a:off x="2647074" y="3021670"/>
            <a:ext cx="2840755" cy="1047242"/>
          </a:xfrm>
          <a:custGeom>
            <a:avLst/>
            <a:gdLst/>
            <a:ahLst/>
            <a:cxnLst/>
            <a:rect l="l" t="t" r="r" b="b"/>
            <a:pathLst>
              <a:path w="126826" h="43529" extrusionOk="0">
                <a:moveTo>
                  <a:pt x="0" y="20002"/>
                </a:moveTo>
                <a:lnTo>
                  <a:pt x="63389" y="43529"/>
                </a:lnTo>
                <a:lnTo>
                  <a:pt x="126826" y="19907"/>
                </a:lnTo>
                <a:lnTo>
                  <a:pt x="635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29" name="Google Shape;291;p30">
            <a:extLst>
              <a:ext uri="{FF2B5EF4-FFF2-40B4-BE49-F238E27FC236}">
                <a16:creationId xmlns:a16="http://schemas.microsoft.com/office/drawing/2014/main" id="{89C85703-3946-4772-A97E-CC97AA62D425}"/>
              </a:ext>
            </a:extLst>
          </p:cNvPr>
          <p:cNvSpPr/>
          <p:nvPr/>
        </p:nvSpPr>
        <p:spPr>
          <a:xfrm>
            <a:off x="2099674" y="3498993"/>
            <a:ext cx="1964938" cy="1525319"/>
          </a:xfrm>
          <a:custGeom>
            <a:avLst/>
            <a:gdLst/>
            <a:ahLst/>
            <a:cxnLst/>
            <a:rect l="l" t="t" r="r" b="b"/>
            <a:pathLst>
              <a:path w="87725" h="63817" extrusionOk="0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" name="Google Shape;292;p30">
            <a:extLst>
              <a:ext uri="{FF2B5EF4-FFF2-40B4-BE49-F238E27FC236}">
                <a16:creationId xmlns:a16="http://schemas.microsoft.com/office/drawing/2014/main" id="{A41A7D31-00E7-4866-A20A-7BDDD81F62F4}"/>
              </a:ext>
            </a:extLst>
          </p:cNvPr>
          <p:cNvSpPr/>
          <p:nvPr/>
        </p:nvSpPr>
        <p:spPr>
          <a:xfrm flipH="1">
            <a:off x="4060130" y="3493056"/>
            <a:ext cx="1964938" cy="1525319"/>
          </a:xfrm>
          <a:custGeom>
            <a:avLst/>
            <a:gdLst/>
            <a:ahLst/>
            <a:cxnLst/>
            <a:rect l="l" t="t" r="r" b="b"/>
            <a:pathLst>
              <a:path w="87725" h="63817" extrusionOk="0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417939" y="-42391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 abordados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4578296" y="2761071"/>
            <a:ext cx="3665729" cy="1384500"/>
            <a:chOff x="4795583" y="2984614"/>
            <a:chExt cx="3665729" cy="1384500"/>
          </a:xfrm>
        </p:grpSpPr>
        <p:cxnSp>
          <p:nvCxnSpPr>
            <p:cNvPr id="275" name="Google Shape;275;p30"/>
            <p:cNvCxnSpPr>
              <a:cxnSpLocks/>
            </p:cNvCxnSpPr>
            <p:nvPr/>
          </p:nvCxnSpPr>
          <p:spPr>
            <a:xfrm>
              <a:off x="4795583" y="3312550"/>
              <a:ext cx="1824442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594112" y="2984614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pt-BR" sz="12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Computação Definida por Software</a:t>
              </a:r>
            </a:p>
            <a:p>
              <a:pPr lvl="0"/>
              <a:endParaRPr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>
                <a:spcAft>
                  <a:spcPts val="1600"/>
                </a:spcAft>
              </a:pP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 utilização tecnologia de virtualização que desacopla CPU e recursos de memória do hardware físico, resultando em agrupamentos de recursos que podem ser usados onde quer que sejam necessários</a:t>
              </a:r>
              <a:endParaRPr sz="8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417939" y="1645595"/>
            <a:ext cx="2994729" cy="1384500"/>
            <a:chOff x="636321" y="1844098"/>
            <a:chExt cx="2994729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pt-BR" sz="12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Computação em nuvem (Cloud)</a:t>
              </a:r>
            </a:p>
            <a:p>
              <a:pPr lvl="0"/>
              <a:endParaRPr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r">
                <a:spcAft>
                  <a:spcPts val="1600"/>
                </a:spcAft>
              </a:pP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Nuvem é um modelo de computação onde servidores, redes, armazenamento, ferramentas de desenvolvimento e até mesmo aplicativos (apps) são habilitados por meio da internet</a:t>
              </a:r>
              <a:r>
                <a:rPr lang="en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.</a:t>
              </a:r>
              <a:endParaRPr sz="8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267203" y="962449"/>
            <a:ext cx="2664128" cy="1384500"/>
            <a:chOff x="5843558" y="889950"/>
            <a:chExt cx="2664128" cy="1384500"/>
          </a:xfrm>
        </p:grpSpPr>
        <p:cxnSp>
          <p:nvCxnSpPr>
            <p:cNvPr id="285" name="Google Shape;285;p30"/>
            <p:cNvCxnSpPr>
              <a:cxnSpLocks/>
            </p:cNvCxnSpPr>
            <p:nvPr/>
          </p:nvCxnSpPr>
          <p:spPr>
            <a:xfrm>
              <a:off x="5843558" y="1582200"/>
              <a:ext cx="779642" cy="1105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2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Infraestrutura como código (IaC)</a:t>
              </a:r>
              <a:endParaRPr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>
                <a:spcAft>
                  <a:spcPts val="1600"/>
                </a:spcAft>
              </a:pPr>
              <a:r>
                <a:rPr lang="pt-BR" sz="800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Infraestrutura como código é uma abordagem para automação de infraestrutura baseada em práticas de desenvolvimento de software. Ele enfatiza rotinas consistentes e repetíveis para provisionamento e alteração de sistemas e sua configuração sua infraestrutura. </a:t>
              </a: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4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807467" y="1355607"/>
            <a:ext cx="2510800" cy="2481589"/>
            <a:chOff x="2991269" y="1153325"/>
            <a:chExt cx="3514811" cy="3252002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Beneficios da Computação definida por Software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448734" cy="3098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Agrupamento de recursos compartilhados </a:t>
            </a:r>
          </a:p>
          <a:p>
            <a:pPr lvl="0"/>
            <a:r>
              <a:rPr lang="pt-BR" dirty="0"/>
              <a:t>Consolidação de servidores em qualquer lugar </a:t>
            </a:r>
          </a:p>
          <a:p>
            <a:pPr lvl="0"/>
            <a:r>
              <a:rPr lang="pt-BR" dirty="0"/>
              <a:t>Automação</a:t>
            </a:r>
          </a:p>
          <a:p>
            <a:pPr lvl="0"/>
            <a:r>
              <a:rPr lang="pt-BR" dirty="0"/>
              <a:t>Priorização</a:t>
            </a:r>
            <a:r>
              <a:rPr lang="en" dirty="0"/>
              <a:t>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Beneficios da </a:t>
            </a:r>
            <a:r>
              <a:rPr lang="pt-BR" dirty="0">
                <a:latin typeface="Muli"/>
                <a:ea typeface="Muli"/>
                <a:cs typeface="Muli"/>
                <a:sym typeface="Muli"/>
              </a:rPr>
              <a:t>Infraestrutura como código (IaC)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448734" cy="3098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Reprodução fácil e rápida de sistemas </a:t>
            </a:r>
          </a:p>
          <a:p>
            <a:pPr lvl="0"/>
            <a:r>
              <a:rPr lang="pt-BR" dirty="0"/>
              <a:t>Sistemas Descartáveis </a:t>
            </a:r>
          </a:p>
          <a:p>
            <a:pPr lvl="0"/>
            <a:r>
              <a:rPr lang="pt-BR" dirty="0"/>
              <a:t>Consistência de configuração </a:t>
            </a:r>
          </a:p>
          <a:p>
            <a:pPr lvl="0"/>
            <a:r>
              <a:rPr lang="pt-BR" dirty="0"/>
              <a:t>Sistemas e processos auto documentados </a:t>
            </a:r>
            <a:r>
              <a:rPr lang="en" dirty="0"/>
              <a:t>. </a:t>
            </a:r>
          </a:p>
          <a:p>
            <a:pPr lvl="0"/>
            <a:r>
              <a:rPr lang="pt-BR" dirty="0"/>
              <a:t>Versionamento em tudo </a:t>
            </a:r>
          </a:p>
          <a:p>
            <a:pPr lvl="0"/>
            <a:r>
              <a:rPr lang="pt-BR" dirty="0"/>
              <a:t>Maior eficiência no desenvolvimento de software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12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Elementos Gerais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448734" cy="3098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Arquivos de definição</a:t>
            </a:r>
          </a:p>
          <a:p>
            <a:pPr lvl="0"/>
            <a:r>
              <a:rPr lang="pt-BR" dirty="0"/>
              <a:t>Plataforma de infraestrutura dinâmica</a:t>
            </a:r>
          </a:p>
          <a:p>
            <a:pPr lvl="0"/>
            <a:r>
              <a:rPr lang="pt-BR" dirty="0"/>
              <a:t>Interfaces de programação de aplicativos (API)</a:t>
            </a:r>
          </a:p>
          <a:p>
            <a:pPr lvl="0"/>
            <a:r>
              <a:rPr lang="pt-BR" dirty="0"/>
              <a:t>Ferramentas de automação</a:t>
            </a:r>
          </a:p>
          <a:p>
            <a:pPr lvl="1"/>
            <a:r>
              <a:rPr lang="pt-BR" dirty="0"/>
              <a:t>Ferramentas de provisionamento </a:t>
            </a:r>
          </a:p>
          <a:p>
            <a:pPr lvl="1"/>
            <a:r>
              <a:rPr lang="pt-BR" dirty="0"/>
              <a:t>Ferramentas de configuração 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836937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903</Words>
  <Application>Microsoft Office PowerPoint</Application>
  <PresentationFormat>Apresentação na tela (16:9)</PresentationFormat>
  <Paragraphs>145</Paragraphs>
  <Slides>18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Times New Roman</vt:lpstr>
      <vt:lpstr>Calibri</vt:lpstr>
      <vt:lpstr>Lexend Deca</vt:lpstr>
      <vt:lpstr>Muli</vt:lpstr>
      <vt:lpstr>Arial</vt:lpstr>
      <vt:lpstr>Aliena template</vt:lpstr>
      <vt:lpstr>Ola!</vt:lpstr>
      <vt:lpstr>Devops  Infraestrutura como código</vt:lpstr>
      <vt:lpstr>Apresentação do PowerPoint</vt:lpstr>
      <vt:lpstr>Apresentação do PowerPoint</vt:lpstr>
      <vt:lpstr>Identificação do problema </vt:lpstr>
      <vt:lpstr>Conceitos abordados</vt:lpstr>
      <vt:lpstr>Beneficios da Computação definida por Software</vt:lpstr>
      <vt:lpstr>Beneficios da Infraestrutura como código (IaC)</vt:lpstr>
      <vt:lpstr>Elementos Gerais</vt:lpstr>
      <vt:lpstr>Comparativo das ferramentas de provisionamento</vt:lpstr>
      <vt:lpstr>Comparativo das ferramentas de configuração</vt:lpstr>
      <vt:lpstr>Estudo de Caso</vt:lpstr>
      <vt:lpstr>Soluções selecionadas</vt:lpstr>
      <vt:lpstr>Integração das ferramentas</vt:lpstr>
      <vt:lpstr>Arquitetura final da infraestrutura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Alves de Araujo</dc:creator>
  <cp:lastModifiedBy>David Alves de Araujo</cp:lastModifiedBy>
  <cp:revision>57</cp:revision>
  <dcterms:modified xsi:type="dcterms:W3CDTF">2020-11-27T19:21:16Z</dcterms:modified>
</cp:coreProperties>
</file>